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9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63DA7A-12D2-4420-8EEF-001123123A2E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0135C-8C83-48E3-9BC8-9C8E23AD6A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519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D251C-D61B-4267-BACC-FB49512C8187}" type="datetimeFigureOut">
              <a:rPr lang="en-US" smtClean="0"/>
              <a:t>1/2/2022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36788" y="1143000"/>
            <a:ext cx="23844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24524-0425-4440-8269-A312C2503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804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73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6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10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2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57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2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50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25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166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570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6814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1/2/2022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C227D-042F-4C62-ACFF-4D08DBCDA0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2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0759" y="1864617"/>
            <a:ext cx="5784483" cy="833362"/>
          </a:xfrm>
        </p:spPr>
        <p:txBody>
          <a:bodyPr>
            <a:noAutofit/>
          </a:bodyPr>
          <a:lstStyle/>
          <a:p>
            <a:r>
              <a:rPr lang="en-US" sz="2800" dirty="0" smtClean="0"/>
              <a:t>What if my child tests POSITIVE for Covid-19?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81633" y="7688430"/>
            <a:ext cx="5871778" cy="2167198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Your child does NOT need another COVID test to leave the house or go back to school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If your child is over 5 years, your child can get the COVID vaccine </a:t>
            </a:r>
            <a:r>
              <a:rPr lang="en-US" u="sng" dirty="0" smtClean="0"/>
              <a:t>10 days </a:t>
            </a:r>
            <a:r>
              <a:rPr lang="en-US" dirty="0" smtClean="0"/>
              <a:t>after their COVID infection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Other people in your house who do not have COVID should quarantine (see back)</a:t>
            </a:r>
            <a:endParaRPr lang="en-US" dirty="0"/>
          </a:p>
        </p:txBody>
      </p:sp>
      <p:pic>
        <p:nvPicPr>
          <p:cNvPr id="1026" name="Picture 2" descr="hous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98" y="4291034"/>
            <a:ext cx="1398670" cy="139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47353" y="3362159"/>
            <a:ext cx="170848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Stay home for</a:t>
            </a:r>
          </a:p>
          <a:p>
            <a:r>
              <a:rPr lang="en-US" dirty="0" smtClean="0"/>
              <a:t> </a:t>
            </a:r>
            <a:r>
              <a:rPr lang="en-US" sz="4000" b="1" dirty="0" smtClean="0"/>
              <a:t>5 Days</a:t>
            </a:r>
            <a:r>
              <a:rPr lang="en-US" dirty="0" smtClean="0"/>
              <a:t> 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839929" y="3559661"/>
            <a:ext cx="2725289" cy="136195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768116" y="5254180"/>
            <a:ext cx="3176393" cy="14273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20050521">
            <a:off x="1740227" y="3502295"/>
            <a:ext cx="32755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your child is &gt;2 and can wear a mask AND is feeling better after 5 days</a:t>
            </a:r>
            <a:endParaRPr lang="en-US" sz="1400" dirty="0"/>
          </a:p>
        </p:txBody>
      </p:sp>
      <p:pic>
        <p:nvPicPr>
          <p:cNvPr id="21" name="Picture 2" descr="hous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2501" y="6065488"/>
            <a:ext cx="1398670" cy="139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4972597" y="5172045"/>
            <a:ext cx="27516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Stay home for</a:t>
            </a:r>
          </a:p>
          <a:p>
            <a:r>
              <a:rPr lang="en-US" sz="1600" dirty="0" smtClean="0"/>
              <a:t> </a:t>
            </a:r>
            <a:r>
              <a:rPr lang="en-US" sz="3600" b="1" u="sng" dirty="0" smtClean="0"/>
              <a:t>5 more</a:t>
            </a:r>
            <a:r>
              <a:rPr lang="en-US" sz="3600" b="1" dirty="0" smtClean="0"/>
              <a:t> Days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pic>
        <p:nvPicPr>
          <p:cNvPr id="1034" name="Picture 10" descr="Free Mask icon | Mask icons PNG, ICO or IC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456" y="2932150"/>
            <a:ext cx="2328176" cy="232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 rot="1481365">
            <a:off x="1475295" y="5990377"/>
            <a:ext cx="31285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If your child is NOT feeling better after 5 days, is &lt;2, or can’t wear a mask well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4791456" y="2609819"/>
            <a:ext cx="2980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Wear a mask indoors for </a:t>
            </a:r>
          </a:p>
          <a:p>
            <a:r>
              <a:rPr lang="en-US" sz="3600" b="1" u="sng" dirty="0" smtClean="0"/>
              <a:t>5 more </a:t>
            </a:r>
            <a:r>
              <a:rPr lang="en-US" sz="3600" b="1" dirty="0" smtClean="0"/>
              <a:t>days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09074" y="240632"/>
            <a:ext cx="6710558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Your child got COVID-19 PCR Testing today. </a:t>
            </a:r>
          </a:p>
          <a:p>
            <a:pPr algn="ctr"/>
            <a:r>
              <a:rPr lang="en-US" dirty="0" smtClean="0"/>
              <a:t>You will ONLY get a call from us if the result is POSITIVE. </a:t>
            </a:r>
          </a:p>
          <a:p>
            <a:pPr algn="ctr"/>
            <a:r>
              <a:rPr lang="en-US" dirty="0" smtClean="0"/>
              <a:t>For your results, sign up for our portal </a:t>
            </a:r>
            <a:r>
              <a:rPr lang="en-US" dirty="0"/>
              <a:t>at mytowerhealth.org or </a:t>
            </a:r>
            <a:r>
              <a:rPr lang="en-US" dirty="0" smtClean="0"/>
              <a:t>if you are having trouble with the portal, call </a:t>
            </a:r>
            <a:r>
              <a:rPr lang="en-US" dirty="0"/>
              <a:t>484-628-6924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91139" y="9522883"/>
            <a:ext cx="1748790" cy="535517"/>
          </a:xfrm>
        </p:spPr>
        <p:txBody>
          <a:bodyPr/>
          <a:lstStyle/>
          <a:p>
            <a:r>
              <a:rPr lang="en-US" dirty="0" smtClean="0"/>
              <a:t>1/2/2022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343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6475" y="261513"/>
            <a:ext cx="6542472" cy="893870"/>
          </a:xfrm>
        </p:spPr>
        <p:txBody>
          <a:bodyPr>
            <a:noAutofit/>
          </a:bodyPr>
          <a:lstStyle/>
          <a:p>
            <a:r>
              <a:rPr lang="en-US" sz="2400" dirty="0" smtClean="0"/>
              <a:t>What if my child or family is exposed to COVID-19? Even if your test today is negative, you need to…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2142" y="8825135"/>
            <a:ext cx="7083113" cy="1004564"/>
          </a:xfrm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 smtClean="0"/>
              <a:t>Everyone exposed should get a COVID test </a:t>
            </a:r>
            <a:r>
              <a:rPr lang="en-US" b="1" u="sng" dirty="0" smtClean="0"/>
              <a:t>5 days </a:t>
            </a:r>
            <a:r>
              <a:rPr lang="en-US" dirty="0" smtClean="0"/>
              <a:t>after your exposure.</a:t>
            </a:r>
          </a:p>
          <a:p>
            <a:pPr marL="342900" indent="-342900" algn="l">
              <a:buFont typeface="Wingdings" panose="05000000000000000000" pitchFamily="2" charset="2"/>
              <a:buChar char="Ø"/>
            </a:pPr>
            <a:r>
              <a:rPr lang="en-US" dirty="0" smtClean="0"/>
              <a:t>If you feel sick at any time, stay home and get a COVID test!</a:t>
            </a:r>
          </a:p>
        </p:txBody>
      </p:sp>
      <p:pic>
        <p:nvPicPr>
          <p:cNvPr id="1026" name="Picture 2" descr="house ic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551" y="4447643"/>
            <a:ext cx="1398670" cy="139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98060" y="3757249"/>
            <a:ext cx="170848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Stay home for</a:t>
            </a:r>
          </a:p>
          <a:p>
            <a:r>
              <a:rPr lang="en-US" dirty="0" smtClean="0"/>
              <a:t> </a:t>
            </a:r>
            <a:r>
              <a:rPr lang="en-US" sz="4000" b="1" dirty="0" smtClean="0"/>
              <a:t>5 Days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34" name="Picture 10" descr="Free Mask icon | Mask icons PNG, ICO or IC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215" y="6477255"/>
            <a:ext cx="2328176" cy="232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88215" y="6380842"/>
            <a:ext cx="2980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Wear a mask indoors for </a:t>
            </a:r>
          </a:p>
          <a:p>
            <a:r>
              <a:rPr lang="en-US" sz="3600" b="1" u="sng" dirty="0" smtClean="0"/>
              <a:t>5 more </a:t>
            </a:r>
            <a:r>
              <a:rPr lang="en-US" sz="3600" b="1" dirty="0" smtClean="0"/>
              <a:t>days</a:t>
            </a:r>
            <a:endParaRPr lang="en-US" sz="3600" b="1" dirty="0"/>
          </a:p>
        </p:txBody>
      </p:sp>
      <p:pic>
        <p:nvPicPr>
          <p:cNvPr id="15" name="Picture 10" descr="Free Mask icon | Mask icons PNG, ICO or IC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748" y="4149563"/>
            <a:ext cx="2328176" cy="2328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899740" y="3925243"/>
            <a:ext cx="2980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Wear a mask indoors for </a:t>
            </a:r>
          </a:p>
          <a:p>
            <a:r>
              <a:rPr lang="en-US" sz="3600" b="1" dirty="0" smtClean="0"/>
              <a:t>10</a:t>
            </a:r>
            <a:r>
              <a:rPr lang="en-US" sz="3600" b="1" dirty="0"/>
              <a:t> </a:t>
            </a:r>
            <a:r>
              <a:rPr lang="en-US" sz="3600" b="1" dirty="0" smtClean="0"/>
              <a:t>days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378221" y="1333352"/>
            <a:ext cx="313897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Are you vaccinated?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4494339" y="2112854"/>
            <a:ext cx="3138979" cy="1200329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Yes and </a:t>
            </a:r>
            <a:r>
              <a:rPr lang="en-US" dirty="0"/>
              <a:t>I got my booster </a:t>
            </a:r>
            <a:r>
              <a:rPr lang="en-US" dirty="0" smtClean="0"/>
              <a:t>OR </a:t>
            </a:r>
          </a:p>
          <a:p>
            <a:r>
              <a:rPr lang="en-US" dirty="0" smtClean="0"/>
              <a:t>it’s </a:t>
            </a:r>
            <a:r>
              <a:rPr lang="en-US" dirty="0"/>
              <a:t>been </a:t>
            </a:r>
            <a:r>
              <a:rPr lang="en-US" dirty="0" smtClean="0"/>
              <a:t>less than 6 months since </a:t>
            </a:r>
            <a:r>
              <a:rPr lang="en-US" dirty="0"/>
              <a:t>Pfizer or </a:t>
            </a:r>
            <a:r>
              <a:rPr lang="en-US" dirty="0" err="1"/>
              <a:t>Moderna</a:t>
            </a:r>
            <a:r>
              <a:rPr lang="en-US" dirty="0"/>
              <a:t> </a:t>
            </a:r>
            <a:r>
              <a:rPr lang="en-US" dirty="0" smtClean="0"/>
              <a:t>shot or less than 2 months since J&amp;J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47796" y="1995908"/>
            <a:ext cx="3209015" cy="147732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No I am not OR</a:t>
            </a:r>
          </a:p>
          <a:p>
            <a:r>
              <a:rPr lang="en-US" dirty="0"/>
              <a:t>I am, but it has been more than 6 months since my </a:t>
            </a:r>
            <a:r>
              <a:rPr lang="en-US" dirty="0" err="1" smtClean="0"/>
              <a:t>Moderna</a:t>
            </a:r>
            <a:r>
              <a:rPr lang="en-US" dirty="0" smtClean="0"/>
              <a:t> </a:t>
            </a:r>
            <a:r>
              <a:rPr lang="en-US" dirty="0"/>
              <a:t>or Pfizer; or more than 2 months since J&amp;J</a:t>
            </a:r>
          </a:p>
        </p:txBody>
      </p:sp>
      <p:cxnSp>
        <p:nvCxnSpPr>
          <p:cNvPr id="6" name="Elbow Connector 5"/>
          <p:cNvCxnSpPr>
            <a:stCxn id="5" idx="3"/>
            <a:endCxn id="19" idx="0"/>
          </p:cNvCxnSpPr>
          <p:nvPr/>
        </p:nvCxnSpPr>
        <p:spPr>
          <a:xfrm>
            <a:off x="5517200" y="1564185"/>
            <a:ext cx="546629" cy="548669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Elbow Connector 8"/>
          <p:cNvCxnSpPr>
            <a:stCxn id="5" idx="1"/>
            <a:endCxn id="20" idx="0"/>
          </p:cNvCxnSpPr>
          <p:nvPr/>
        </p:nvCxnSpPr>
        <p:spPr>
          <a:xfrm rot="10800000" flipV="1">
            <a:off x="1752305" y="1564184"/>
            <a:ext cx="625917" cy="431723"/>
          </a:xfrm>
          <a:prstGeom prst="bentConnector2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9" idx="2"/>
          </p:cNvCxnSpPr>
          <p:nvPr/>
        </p:nvCxnSpPr>
        <p:spPr>
          <a:xfrm flipH="1">
            <a:off x="6063828" y="3313183"/>
            <a:ext cx="1" cy="591777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589925" y="3904960"/>
            <a:ext cx="3037429" cy="215719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52961" y="3787352"/>
            <a:ext cx="2642642" cy="212244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2142" y="6335856"/>
            <a:ext cx="2643461" cy="215719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218498" y="5830438"/>
            <a:ext cx="235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AND</a:t>
            </a:r>
            <a:endParaRPr lang="en-US" sz="800" b="1" dirty="0"/>
          </a:p>
        </p:txBody>
      </p:sp>
      <p:cxnSp>
        <p:nvCxnSpPr>
          <p:cNvPr id="25" name="Straight Arrow Connector 24"/>
          <p:cNvCxnSpPr>
            <a:stCxn id="20" idx="2"/>
            <a:endCxn id="7" idx="0"/>
          </p:cNvCxnSpPr>
          <p:nvPr/>
        </p:nvCxnSpPr>
        <p:spPr>
          <a:xfrm flipH="1">
            <a:off x="1752303" y="3473236"/>
            <a:ext cx="1" cy="284013"/>
          </a:xfrm>
          <a:prstGeom prst="straightConnector1">
            <a:avLst/>
          </a:prstGeom>
          <a:ln w="1905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657373" y="8206234"/>
            <a:ext cx="1748790" cy="535517"/>
          </a:xfrm>
        </p:spPr>
        <p:txBody>
          <a:bodyPr/>
          <a:lstStyle/>
          <a:p>
            <a:r>
              <a:rPr lang="en-US" dirty="0" smtClean="0"/>
              <a:t>1/2/2022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950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</TotalTime>
  <Words>302</Words>
  <Application>Microsoft Office PowerPoint</Application>
  <PresentationFormat>Custom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 Theme</vt:lpstr>
      <vt:lpstr>What if my child tests POSITIVE for Covid-19?</vt:lpstr>
      <vt:lpstr>What if my child or family is exposed to COVID-19? Even if your test today is negative, you need to…</vt:lpstr>
    </vt:vector>
  </TitlesOfParts>
  <Company>Tenet Healthcare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Spengler, Emily</dc:creator>
  <cp:lastModifiedBy>Spengler, Emily</cp:lastModifiedBy>
  <cp:revision>37</cp:revision>
  <dcterms:created xsi:type="dcterms:W3CDTF">2021-12-30T23:06:38Z</dcterms:created>
  <dcterms:modified xsi:type="dcterms:W3CDTF">2022-01-02T20:15:49Z</dcterms:modified>
</cp:coreProperties>
</file>