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9" autoAdjust="0"/>
    <p:restoredTop sz="94660"/>
  </p:normalViewPr>
  <p:slideViewPr>
    <p:cSldViewPr snapToGrid="0">
      <p:cViewPr varScale="1">
        <p:scale>
          <a:sx n="80" d="100"/>
          <a:sy n="80" d="100"/>
        </p:scale>
        <p:origin x="19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3DA7A-12D2-4420-8EEF-001123123A2E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60135C-8C83-48E3-9BC8-9C8E23AD6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2519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AD251C-D61B-4267-BACC-FB49512C8187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24524-0425-4440-8269-A312C2503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3804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1/2/2022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227D-042F-4C62-ACFF-4D08DBCDA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736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1/2/2022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227D-042F-4C62-ACFF-4D08DBCDA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268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1/2/2022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227D-042F-4C62-ACFF-4D08DBCDA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010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1/2/2022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227D-042F-4C62-ACFF-4D08DBCDA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297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1/2/2022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227D-042F-4C62-ACFF-4D08DBCDA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579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1/2/2022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227D-042F-4C62-ACFF-4D08DBCDA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224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1/2/2022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227D-042F-4C62-ACFF-4D08DBCDA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01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1/2/2022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227D-042F-4C62-ACFF-4D08DBCDA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725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1/2/2022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227D-042F-4C62-ACFF-4D08DBCDA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166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1/2/2022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227D-042F-4C62-ACFF-4D08DBCDA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570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1/2/2022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227D-042F-4C62-ACFF-4D08DBCDA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81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1/2/2022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C227D-042F-4C62-ACFF-4D08DBCDA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827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0759" y="1864617"/>
            <a:ext cx="5784483" cy="833362"/>
          </a:xfrm>
        </p:spPr>
        <p:txBody>
          <a:bodyPr>
            <a:noAutofit/>
          </a:bodyPr>
          <a:lstStyle/>
          <a:p>
            <a:r>
              <a:rPr lang="es-ES" altLang="en-US" sz="2800" dirty="0" smtClean="0">
                <a:solidFill>
                  <a:srgbClr val="202124"/>
                </a:solidFill>
                <a:latin typeface="inherit"/>
              </a:rPr>
              <a:t>¿Qué pasa si la prueba de mi hijo es POSITIVO para COVID-19?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1633" y="7688430"/>
            <a:ext cx="5871778" cy="2167198"/>
          </a:xfrm>
          <a:ln w="19050"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Su </a:t>
            </a:r>
            <a:r>
              <a:rPr lang="en-US" dirty="0" err="1" smtClean="0"/>
              <a:t>hijo</a:t>
            </a:r>
            <a:r>
              <a:rPr lang="en-US" dirty="0" smtClean="0"/>
              <a:t> NO </a:t>
            </a:r>
            <a:r>
              <a:rPr lang="en-US" dirty="0" err="1" smtClean="0"/>
              <a:t>necesita</a:t>
            </a:r>
            <a:r>
              <a:rPr lang="en-US" dirty="0" smtClean="0"/>
              <a:t> </a:t>
            </a:r>
            <a:r>
              <a:rPr lang="en-US" dirty="0" err="1" smtClean="0"/>
              <a:t>otra</a:t>
            </a:r>
            <a:r>
              <a:rPr lang="en-US" dirty="0" smtClean="0"/>
              <a:t> </a:t>
            </a:r>
            <a:r>
              <a:rPr lang="en-US" dirty="0" err="1" smtClean="0"/>
              <a:t>prueba</a:t>
            </a:r>
            <a:r>
              <a:rPr lang="en-US" dirty="0" smtClean="0"/>
              <a:t> de COVID para </a:t>
            </a:r>
            <a:r>
              <a:rPr lang="en-US" dirty="0" err="1" smtClean="0"/>
              <a:t>salir</a:t>
            </a:r>
            <a:r>
              <a:rPr lang="en-US" dirty="0" smtClean="0"/>
              <a:t> de la casa o </a:t>
            </a:r>
            <a:r>
              <a:rPr lang="en-US" dirty="0" err="1" smtClean="0"/>
              <a:t>regresar</a:t>
            </a:r>
            <a:r>
              <a:rPr lang="en-US" dirty="0" smtClean="0"/>
              <a:t> a la </a:t>
            </a:r>
            <a:r>
              <a:rPr lang="en-US" dirty="0" err="1" smtClean="0"/>
              <a:t>escuela</a:t>
            </a: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Si </a:t>
            </a:r>
            <a:r>
              <a:rPr lang="en-US" dirty="0" err="1"/>
              <a:t>s</a:t>
            </a:r>
            <a:r>
              <a:rPr lang="en-US" dirty="0" err="1" smtClean="0"/>
              <a:t>u</a:t>
            </a:r>
            <a:r>
              <a:rPr lang="en-US" dirty="0" smtClean="0"/>
              <a:t> </a:t>
            </a:r>
            <a:r>
              <a:rPr lang="en-US" dirty="0" err="1" smtClean="0"/>
              <a:t>hijo</a:t>
            </a:r>
            <a:r>
              <a:rPr lang="en-US" dirty="0" smtClean="0"/>
              <a:t> </a:t>
            </a:r>
            <a:r>
              <a:rPr lang="en-US" dirty="0" err="1" smtClean="0"/>
              <a:t>tiene</a:t>
            </a:r>
            <a:r>
              <a:rPr lang="en-US" dirty="0" smtClean="0"/>
              <a:t> </a:t>
            </a:r>
            <a:r>
              <a:rPr lang="en-US" dirty="0" err="1" smtClean="0"/>
              <a:t>más</a:t>
            </a:r>
            <a:r>
              <a:rPr lang="en-US" dirty="0" smtClean="0"/>
              <a:t> de 5 </a:t>
            </a:r>
            <a:r>
              <a:rPr lang="en-US" dirty="0" err="1" smtClean="0"/>
              <a:t>años</a:t>
            </a:r>
            <a:r>
              <a:rPr lang="en-US" dirty="0" smtClean="0"/>
              <a:t>, se </a:t>
            </a:r>
            <a:r>
              <a:rPr lang="en-US" dirty="0" err="1" smtClean="0"/>
              <a:t>puede</a:t>
            </a:r>
            <a:r>
              <a:rPr lang="en-US" dirty="0" smtClean="0"/>
              <a:t> </a:t>
            </a:r>
            <a:r>
              <a:rPr lang="en-US" dirty="0" err="1" smtClean="0"/>
              <a:t>recibir</a:t>
            </a:r>
            <a:r>
              <a:rPr lang="en-US" dirty="0" smtClean="0"/>
              <a:t> la </a:t>
            </a:r>
            <a:r>
              <a:rPr lang="en-US" dirty="0" err="1" smtClean="0"/>
              <a:t>vacuna</a:t>
            </a:r>
            <a:r>
              <a:rPr lang="en-US" dirty="0" smtClean="0"/>
              <a:t> de COVID-19, </a:t>
            </a:r>
            <a:r>
              <a:rPr lang="en-US" u="sng" dirty="0" smtClean="0"/>
              <a:t>10 </a:t>
            </a:r>
            <a:r>
              <a:rPr lang="en-US" u="sng" dirty="0" err="1" smtClean="0"/>
              <a:t>días</a:t>
            </a:r>
            <a:r>
              <a:rPr lang="en-US" dirty="0" smtClean="0"/>
              <a:t> </a:t>
            </a:r>
            <a:r>
              <a:rPr lang="en-US" dirty="0" err="1" smtClean="0"/>
              <a:t>después</a:t>
            </a:r>
            <a:r>
              <a:rPr lang="en-US" dirty="0" smtClean="0"/>
              <a:t> de la </a:t>
            </a:r>
            <a:r>
              <a:rPr lang="en-US" dirty="0" err="1" smtClean="0"/>
              <a:t>infección</a:t>
            </a:r>
            <a:r>
              <a:rPr lang="en-US" dirty="0" smtClean="0"/>
              <a:t> </a:t>
            </a:r>
            <a:r>
              <a:rPr lang="en-US" dirty="0" smtClean="0"/>
              <a:t>de </a:t>
            </a:r>
            <a:r>
              <a:rPr lang="en-US" dirty="0" smtClean="0"/>
              <a:t>COVID</a:t>
            </a:r>
            <a:r>
              <a:rPr lang="en-US" dirty="0" smtClean="0"/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 smtClean="0"/>
              <a:t>Otras</a:t>
            </a:r>
            <a:r>
              <a:rPr lang="en-US" dirty="0" smtClean="0"/>
              <a:t> personas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casa que no </a:t>
            </a:r>
            <a:r>
              <a:rPr lang="en-US" dirty="0" err="1" smtClean="0"/>
              <a:t>tienen</a:t>
            </a:r>
            <a:r>
              <a:rPr lang="en-US" dirty="0" smtClean="0"/>
              <a:t> COVID </a:t>
            </a:r>
            <a:r>
              <a:rPr lang="en-US" dirty="0" err="1" smtClean="0"/>
              <a:t>deben</a:t>
            </a:r>
            <a:r>
              <a:rPr lang="en-US" dirty="0" smtClean="0"/>
              <a:t> de </a:t>
            </a:r>
            <a:r>
              <a:rPr lang="en-US" dirty="0" err="1" smtClean="0"/>
              <a:t>ponerse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cuarentena</a:t>
            </a:r>
            <a:r>
              <a:rPr lang="en-US" dirty="0" smtClean="0"/>
              <a:t> (</a:t>
            </a:r>
            <a:r>
              <a:rPr lang="en-US" dirty="0" err="1" smtClean="0"/>
              <a:t>ver</a:t>
            </a:r>
            <a:r>
              <a:rPr lang="en-US" dirty="0" smtClean="0"/>
              <a:t> a la </a:t>
            </a:r>
            <a:r>
              <a:rPr lang="en-US" dirty="0" err="1" smtClean="0"/>
              <a:t>otra</a:t>
            </a:r>
            <a:r>
              <a:rPr lang="en-US" dirty="0" smtClean="0"/>
              <a:t> </a:t>
            </a:r>
            <a:r>
              <a:rPr lang="en-US" dirty="0" err="1" smtClean="0"/>
              <a:t>página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1026" name="Picture 2" descr="house 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298" y="4291034"/>
            <a:ext cx="1398670" cy="1398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1139" y="2941440"/>
            <a:ext cx="1708485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Su </a:t>
            </a:r>
            <a:r>
              <a:rPr lang="en-US" dirty="0" err="1" smtClean="0"/>
              <a:t>hijo</a:t>
            </a:r>
            <a:r>
              <a:rPr lang="en-US" dirty="0" smtClean="0"/>
              <a:t> se </a:t>
            </a:r>
            <a:r>
              <a:rPr lang="en-US" dirty="0" err="1" smtClean="0"/>
              <a:t>tiene</a:t>
            </a:r>
            <a:r>
              <a:rPr lang="en-US" dirty="0" smtClean="0"/>
              <a:t> que </a:t>
            </a:r>
            <a:r>
              <a:rPr lang="en-US" dirty="0" err="1" smtClean="0"/>
              <a:t>quedar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casa </a:t>
            </a:r>
            <a:r>
              <a:rPr lang="en-US" dirty="0" err="1" smtClean="0"/>
              <a:t>por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sz="4000" b="1" dirty="0" smtClean="0"/>
              <a:t>5 </a:t>
            </a:r>
            <a:r>
              <a:rPr lang="en-US" sz="4000" b="1" dirty="0" err="1" smtClean="0"/>
              <a:t>Días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839929" y="3559661"/>
            <a:ext cx="2725289" cy="136195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768116" y="5254180"/>
            <a:ext cx="3176393" cy="142739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 rot="20050521">
                <a:off x="1564774" y="3477391"/>
                <a:ext cx="3275597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Si </a:t>
                </a:r>
                <a:r>
                  <a:rPr lang="en-US" sz="1400" dirty="0" err="1" smtClean="0"/>
                  <a:t>su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hijo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tiene</a:t>
                </a:r>
                <a:r>
                  <a:rPr lang="en-US" sz="1400" dirty="0" smtClean="0"/>
                  <a:t> m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á</m:t>
                    </m:r>
                  </m:oMath>
                </a14:m>
                <a:r>
                  <a:rPr lang="en-US" sz="1400" dirty="0" smtClean="0"/>
                  <a:t>s de 2 </a:t>
                </a:r>
                <a:r>
                  <a:rPr lang="en-US" sz="1400" dirty="0" err="1" smtClean="0"/>
                  <a:t>años</a:t>
                </a:r>
                <a:r>
                  <a:rPr lang="en-US" sz="1400" dirty="0" smtClean="0"/>
                  <a:t> y </a:t>
                </a:r>
                <a:r>
                  <a:rPr lang="en-US" sz="1400" dirty="0" err="1" smtClean="0"/>
                  <a:t>puede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usar</a:t>
                </a:r>
                <a:endParaRPr lang="en-US" sz="1400" dirty="0" smtClean="0"/>
              </a:p>
              <a:p>
                <a:r>
                  <a:rPr lang="en-US" sz="1400" dirty="0" err="1" smtClean="0"/>
                  <a:t>Una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mascarilla</a:t>
                </a:r>
                <a:r>
                  <a:rPr lang="en-US" sz="1400" dirty="0" smtClean="0"/>
                  <a:t> y se </a:t>
                </a:r>
                <a:r>
                  <a:rPr lang="en-US" sz="1400" dirty="0" err="1" smtClean="0"/>
                  <a:t>siente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mejor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despues</a:t>
                </a:r>
                <a:r>
                  <a:rPr lang="en-US" sz="1400" dirty="0" smtClean="0"/>
                  <a:t> de 5 </a:t>
                </a:r>
                <a:r>
                  <a:rPr lang="en-US" sz="1400" dirty="0" err="1" smtClean="0"/>
                  <a:t>días</a:t>
                </a:r>
                <a:endParaRPr lang="en-US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050521">
                <a:off x="1564774" y="3477391"/>
                <a:ext cx="3275597" cy="738664"/>
              </a:xfrm>
              <a:prstGeom prst="rect">
                <a:avLst/>
              </a:prstGeom>
              <a:blipFill>
                <a:blip r:embed="rId3"/>
                <a:stretch>
                  <a:fillRect l="-559" t="-581" b="-26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Picture 2" descr="house 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2501" y="6065488"/>
            <a:ext cx="1398670" cy="1398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4944509" y="5163588"/>
            <a:ext cx="2751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Su </a:t>
            </a:r>
            <a:r>
              <a:rPr lang="en-US" dirty="0" err="1" smtClean="0"/>
              <a:t>hijo</a:t>
            </a:r>
            <a:r>
              <a:rPr lang="en-US" dirty="0" smtClean="0"/>
              <a:t> se </a:t>
            </a:r>
            <a:r>
              <a:rPr lang="en-US" dirty="0" err="1" smtClean="0"/>
              <a:t>tiene</a:t>
            </a:r>
            <a:r>
              <a:rPr lang="en-US" dirty="0" smtClean="0"/>
              <a:t> que </a:t>
            </a:r>
            <a:r>
              <a:rPr lang="en-US" dirty="0" err="1" smtClean="0"/>
              <a:t>quedar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casa </a:t>
            </a:r>
            <a:r>
              <a:rPr lang="en-US" dirty="0" err="1" smtClean="0"/>
              <a:t>por</a:t>
            </a:r>
            <a:endParaRPr lang="en-US" dirty="0"/>
          </a:p>
          <a:p>
            <a:r>
              <a:rPr lang="en-US" sz="3600" b="1" u="sng" dirty="0"/>
              <a:t>5 </a:t>
            </a:r>
            <a:r>
              <a:rPr lang="en-US" sz="3600" b="1" u="sng" dirty="0" err="1"/>
              <a:t>días</a:t>
            </a:r>
            <a:r>
              <a:rPr lang="en-US" sz="3600" b="1" u="sng" dirty="0"/>
              <a:t> </a:t>
            </a:r>
            <a:r>
              <a:rPr lang="en-US" sz="3600" b="1" u="sng" dirty="0" err="1"/>
              <a:t>más</a:t>
            </a:r>
            <a:r>
              <a:rPr lang="en-US" sz="3600" b="1" u="sng" dirty="0"/>
              <a:t> </a:t>
            </a:r>
            <a:endParaRPr lang="en-US" sz="3600" b="1" dirty="0"/>
          </a:p>
        </p:txBody>
      </p:sp>
      <p:pic>
        <p:nvPicPr>
          <p:cNvPr id="1034" name="Picture 10" descr="Free Mask icon | Mask icons PNG, ICO or ICN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1456" y="2932150"/>
            <a:ext cx="2328176" cy="2328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 rot="1481365">
            <a:off x="1475295" y="5882655"/>
            <a:ext cx="31285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Si </a:t>
            </a:r>
            <a:r>
              <a:rPr lang="en-US" sz="1400" dirty="0" err="1" smtClean="0"/>
              <a:t>su</a:t>
            </a:r>
            <a:r>
              <a:rPr lang="en-US" sz="1400" dirty="0" smtClean="0"/>
              <a:t> </a:t>
            </a:r>
            <a:r>
              <a:rPr lang="en-US" sz="1400" dirty="0" err="1" smtClean="0"/>
              <a:t>hijo</a:t>
            </a:r>
            <a:r>
              <a:rPr lang="en-US" sz="1400" dirty="0" smtClean="0"/>
              <a:t> NO se </a:t>
            </a:r>
            <a:r>
              <a:rPr lang="en-US" sz="1400" dirty="0" err="1" smtClean="0"/>
              <a:t>siente</a:t>
            </a:r>
            <a:r>
              <a:rPr lang="en-US" sz="1400" dirty="0" smtClean="0"/>
              <a:t> </a:t>
            </a:r>
            <a:r>
              <a:rPr lang="en-US" sz="1400" dirty="0" err="1" smtClean="0"/>
              <a:t>mejor</a:t>
            </a:r>
            <a:r>
              <a:rPr lang="en-US" sz="1400" dirty="0" smtClean="0"/>
              <a:t> </a:t>
            </a:r>
            <a:r>
              <a:rPr lang="en-US" sz="1400" dirty="0" err="1" smtClean="0"/>
              <a:t>después</a:t>
            </a:r>
            <a:r>
              <a:rPr lang="en-US" sz="1400" dirty="0" smtClean="0"/>
              <a:t> de 5 </a:t>
            </a:r>
            <a:r>
              <a:rPr lang="en-US" sz="1400" dirty="0" err="1" smtClean="0"/>
              <a:t>días</a:t>
            </a:r>
            <a:r>
              <a:rPr lang="en-US" sz="1400" dirty="0" smtClean="0"/>
              <a:t>, </a:t>
            </a:r>
            <a:r>
              <a:rPr lang="en-US" sz="1400" dirty="0" err="1" smtClean="0"/>
              <a:t>tiene</a:t>
            </a:r>
            <a:r>
              <a:rPr lang="en-US" sz="1400" dirty="0" smtClean="0"/>
              <a:t> &lt;2 </a:t>
            </a:r>
            <a:r>
              <a:rPr lang="en-US" sz="1400" dirty="0" err="1" smtClean="0"/>
              <a:t>años</a:t>
            </a:r>
            <a:r>
              <a:rPr lang="en-US" sz="1400" dirty="0" smtClean="0"/>
              <a:t> o no </a:t>
            </a:r>
            <a:r>
              <a:rPr lang="en-US" sz="1400" dirty="0" err="1" smtClean="0"/>
              <a:t>puede</a:t>
            </a:r>
            <a:r>
              <a:rPr lang="en-US" sz="1400" dirty="0" smtClean="0"/>
              <a:t> </a:t>
            </a:r>
            <a:r>
              <a:rPr lang="en-US" sz="1400" dirty="0" err="1" smtClean="0"/>
              <a:t>usar</a:t>
            </a:r>
            <a:r>
              <a:rPr lang="en-US" sz="1400" dirty="0" smtClean="0"/>
              <a:t> </a:t>
            </a:r>
            <a:r>
              <a:rPr lang="en-US" sz="1400" dirty="0" err="1" smtClean="0"/>
              <a:t>bien</a:t>
            </a:r>
            <a:r>
              <a:rPr lang="en-US" sz="1400" dirty="0" smtClean="0"/>
              <a:t> </a:t>
            </a:r>
            <a:r>
              <a:rPr lang="en-US" sz="1400" dirty="0" err="1" smtClean="0"/>
              <a:t>una</a:t>
            </a:r>
            <a:r>
              <a:rPr lang="en-US" sz="1400" dirty="0" smtClean="0"/>
              <a:t> </a:t>
            </a:r>
            <a:r>
              <a:rPr lang="en-US" sz="1400" dirty="0" err="1" smtClean="0"/>
              <a:t>mascarilla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4791456" y="2609819"/>
            <a:ext cx="2980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 </a:t>
            </a:r>
            <a:r>
              <a:rPr lang="en-US" dirty="0" err="1" smtClean="0"/>
              <a:t>una</a:t>
            </a:r>
            <a:r>
              <a:rPr lang="en-US" dirty="0" smtClean="0"/>
              <a:t> mascara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espacios</a:t>
            </a:r>
            <a:r>
              <a:rPr lang="en-US" dirty="0" smtClean="0"/>
              <a:t> </a:t>
            </a:r>
            <a:r>
              <a:rPr lang="en-US" dirty="0" err="1" smtClean="0"/>
              <a:t>interiores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endParaRPr lang="en-US" dirty="0" smtClean="0"/>
          </a:p>
          <a:p>
            <a:r>
              <a:rPr lang="en-US" sz="3600" b="1" u="sng" dirty="0" smtClean="0"/>
              <a:t>5 </a:t>
            </a:r>
            <a:r>
              <a:rPr lang="en-US" sz="3600" b="1" u="sng" dirty="0" err="1" smtClean="0"/>
              <a:t>días</a:t>
            </a:r>
            <a:r>
              <a:rPr lang="en-US" sz="3600" b="1" u="sng" dirty="0" smtClean="0"/>
              <a:t> </a:t>
            </a:r>
            <a:r>
              <a:rPr lang="en-US" sz="3600" b="1" u="sng" dirty="0" err="1"/>
              <a:t>más</a:t>
            </a:r>
            <a:r>
              <a:rPr lang="en-US" sz="3600" b="1" u="sng" dirty="0"/>
              <a:t> 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09074" y="240632"/>
            <a:ext cx="6710558" cy="147732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Si </a:t>
            </a:r>
            <a:r>
              <a:rPr lang="en-US" b="1" dirty="0" err="1" smtClean="0"/>
              <a:t>su</a:t>
            </a:r>
            <a:r>
              <a:rPr lang="en-US" b="1" dirty="0" smtClean="0"/>
              <a:t> </a:t>
            </a:r>
            <a:r>
              <a:rPr lang="en-US" b="1" dirty="0" err="1" smtClean="0"/>
              <a:t>hijo</a:t>
            </a:r>
            <a:r>
              <a:rPr lang="en-US" b="1" dirty="0" smtClean="0"/>
              <a:t>/a le </a:t>
            </a:r>
            <a:r>
              <a:rPr lang="en-US" b="1" dirty="0" err="1" smtClean="0"/>
              <a:t>hicieron</a:t>
            </a:r>
            <a:r>
              <a:rPr lang="en-US" b="1" dirty="0" smtClean="0"/>
              <a:t> la </a:t>
            </a:r>
            <a:r>
              <a:rPr lang="en-US" b="1" dirty="0" err="1" smtClean="0"/>
              <a:t>prueba</a:t>
            </a:r>
            <a:r>
              <a:rPr lang="en-US" b="1" dirty="0" smtClean="0"/>
              <a:t> de PCR COVID-19 hoy.</a:t>
            </a:r>
          </a:p>
          <a:p>
            <a:pPr algn="ctr"/>
            <a:r>
              <a:rPr lang="en-US" dirty="0" err="1" smtClean="0"/>
              <a:t>Sólo</a:t>
            </a:r>
            <a:r>
              <a:rPr lang="en-US" dirty="0" smtClean="0"/>
              <a:t> </a:t>
            </a:r>
            <a:r>
              <a:rPr lang="en-US" dirty="0" err="1" smtClean="0"/>
              <a:t>recibrá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llamada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el </a:t>
            </a:r>
            <a:r>
              <a:rPr lang="en-US" dirty="0" err="1" smtClean="0"/>
              <a:t>resultado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POSITIVO. </a:t>
            </a:r>
          </a:p>
          <a:p>
            <a:pPr algn="ctr"/>
            <a:r>
              <a:rPr lang="en-US" dirty="0" smtClean="0"/>
              <a:t>Para </a:t>
            </a:r>
            <a:r>
              <a:rPr lang="en-US" dirty="0" err="1" smtClean="0"/>
              <a:t>obtener</a:t>
            </a:r>
            <a:r>
              <a:rPr lang="en-US" dirty="0" smtClean="0"/>
              <a:t> </a:t>
            </a:r>
            <a:r>
              <a:rPr lang="en-US" dirty="0" err="1" smtClean="0"/>
              <a:t>sus</a:t>
            </a:r>
            <a:r>
              <a:rPr lang="en-US" dirty="0" smtClean="0"/>
              <a:t> </a:t>
            </a:r>
            <a:r>
              <a:rPr lang="en-US" dirty="0" err="1" smtClean="0"/>
              <a:t>resultados</a:t>
            </a:r>
            <a:r>
              <a:rPr lang="en-US" dirty="0" smtClean="0"/>
              <a:t>, </a:t>
            </a:r>
            <a:r>
              <a:rPr lang="en-US" dirty="0" err="1" smtClean="0"/>
              <a:t>regístrese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nuestro</a:t>
            </a:r>
            <a:r>
              <a:rPr lang="en-US" dirty="0" smtClean="0"/>
              <a:t> portal para </a:t>
            </a:r>
            <a:r>
              <a:rPr lang="en-US" dirty="0" err="1" smtClean="0"/>
              <a:t>pacientes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mytowerhealth.org o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tiene</a:t>
            </a:r>
            <a:r>
              <a:rPr lang="en-US" dirty="0" smtClean="0"/>
              <a:t> </a:t>
            </a:r>
            <a:r>
              <a:rPr lang="en-US" dirty="0" err="1" smtClean="0"/>
              <a:t>problemas</a:t>
            </a:r>
            <a:r>
              <a:rPr lang="en-US" dirty="0" smtClean="0"/>
              <a:t> con el portal, </a:t>
            </a:r>
          </a:p>
          <a:p>
            <a:pPr algn="ctr"/>
            <a:r>
              <a:rPr lang="en-US" dirty="0" err="1" smtClean="0"/>
              <a:t>llame</a:t>
            </a:r>
            <a:r>
              <a:rPr lang="en-US" dirty="0" smtClean="0"/>
              <a:t> al </a:t>
            </a:r>
            <a:r>
              <a:rPr lang="en-US" dirty="0"/>
              <a:t>484-628-6924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91139" y="9522883"/>
            <a:ext cx="1748790" cy="535517"/>
          </a:xfrm>
        </p:spPr>
        <p:txBody>
          <a:bodyPr/>
          <a:lstStyle/>
          <a:p>
            <a:r>
              <a:rPr lang="en-US" dirty="0" smtClean="0"/>
              <a:t>1/2/2022</a:t>
            </a:r>
            <a:endParaRPr lang="en-US" dirty="0"/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0" y="209358"/>
            <a:ext cx="14428" cy="3848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9044" rIns="0" bIns="-1904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E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343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6475" y="261513"/>
            <a:ext cx="6542472" cy="893870"/>
          </a:xfrm>
        </p:spPr>
        <p:txBody>
          <a:bodyPr>
            <a:noAutofit/>
          </a:bodyPr>
          <a:lstStyle/>
          <a:p>
            <a:r>
              <a:rPr lang="es-ES" altLang="en-US" sz="2400" dirty="0">
                <a:solidFill>
                  <a:srgbClr val="202124"/>
                </a:solidFill>
                <a:latin typeface="inherit"/>
              </a:rPr>
              <a:t>¿Qué pasa si mi </a:t>
            </a:r>
            <a:r>
              <a:rPr lang="es-ES" altLang="en-US" sz="2400" dirty="0" smtClean="0">
                <a:solidFill>
                  <a:srgbClr val="202124"/>
                </a:solidFill>
                <a:latin typeface="inherit"/>
              </a:rPr>
              <a:t>hijo o mi familia están expuestos al COVID-19? Incluso si su prueba de hoy es negativa, debe hacer lo siguiente…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153" y="8846985"/>
            <a:ext cx="7148147" cy="1098230"/>
          </a:xfrm>
          <a:ln w="1905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dirty="0" err="1" smtClean="0"/>
              <a:t>Todos</a:t>
            </a:r>
            <a:r>
              <a:rPr lang="en-US" dirty="0" smtClean="0"/>
              <a:t> las personas </a:t>
            </a:r>
            <a:r>
              <a:rPr lang="en-US" dirty="0" err="1" smtClean="0"/>
              <a:t>expuestas</a:t>
            </a:r>
            <a:r>
              <a:rPr lang="en-US" dirty="0" smtClean="0"/>
              <a:t> </a:t>
            </a:r>
            <a:r>
              <a:rPr lang="en-US" dirty="0" err="1" smtClean="0"/>
              <a:t>deben</a:t>
            </a:r>
            <a:r>
              <a:rPr lang="en-US" dirty="0" smtClean="0"/>
              <a:t> </a:t>
            </a:r>
            <a:r>
              <a:rPr lang="en-US" dirty="0" err="1" smtClean="0"/>
              <a:t>hacerse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prueba</a:t>
            </a:r>
            <a:r>
              <a:rPr lang="en-US" dirty="0" smtClean="0"/>
              <a:t> de COVID 5 </a:t>
            </a:r>
            <a:r>
              <a:rPr lang="en-US" dirty="0" err="1" smtClean="0"/>
              <a:t>días</a:t>
            </a:r>
            <a:r>
              <a:rPr lang="en-US" dirty="0" smtClean="0"/>
              <a:t> </a:t>
            </a:r>
            <a:r>
              <a:rPr lang="en-US" dirty="0" err="1" smtClean="0"/>
              <a:t>después</a:t>
            </a:r>
            <a:r>
              <a:rPr lang="en-US" dirty="0" smtClean="0"/>
              <a:t> de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exposición</a:t>
            </a:r>
            <a:r>
              <a:rPr lang="en-US" dirty="0" smtClean="0"/>
              <a:t>.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dirty="0" smtClean="0"/>
              <a:t>Si se </a:t>
            </a:r>
            <a:r>
              <a:rPr lang="en-US" dirty="0" err="1" smtClean="0"/>
              <a:t>siente</a:t>
            </a:r>
            <a:r>
              <a:rPr lang="en-US" dirty="0" smtClean="0"/>
              <a:t> </a:t>
            </a:r>
            <a:r>
              <a:rPr lang="en-US" dirty="0" err="1" smtClean="0"/>
              <a:t>enfermo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cualquier</a:t>
            </a:r>
            <a:r>
              <a:rPr lang="en-US" dirty="0" smtClean="0"/>
              <a:t> </a:t>
            </a:r>
            <a:r>
              <a:rPr lang="en-US" dirty="0" err="1" smtClean="0"/>
              <a:t>momento</a:t>
            </a:r>
            <a:r>
              <a:rPr lang="en-US" dirty="0" smtClean="0"/>
              <a:t>, ¡</a:t>
            </a:r>
            <a:r>
              <a:rPr lang="en-US" dirty="0" err="1" smtClean="0"/>
              <a:t>quédese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smtClean="0"/>
              <a:t>la casa </a:t>
            </a:r>
            <a:r>
              <a:rPr lang="en-US" dirty="0" smtClean="0"/>
              <a:t>y </a:t>
            </a:r>
            <a:r>
              <a:rPr lang="en-US" dirty="0" err="1" smtClean="0"/>
              <a:t>hágase</a:t>
            </a:r>
            <a:r>
              <a:rPr lang="en-US" dirty="0" smtClean="0"/>
              <a:t> la </a:t>
            </a:r>
            <a:r>
              <a:rPr lang="en-US" dirty="0" err="1" smtClean="0"/>
              <a:t>prueba</a:t>
            </a:r>
            <a:r>
              <a:rPr lang="en-US" dirty="0" smtClean="0"/>
              <a:t> de COVID!</a:t>
            </a:r>
          </a:p>
        </p:txBody>
      </p:sp>
      <p:pic>
        <p:nvPicPr>
          <p:cNvPr id="1026" name="Picture 2" descr="house 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551" y="4447643"/>
            <a:ext cx="1398670" cy="1398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96670" y="3783440"/>
            <a:ext cx="215440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Quédese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casa </a:t>
            </a:r>
            <a:r>
              <a:rPr lang="en-US" dirty="0" err="1" smtClean="0"/>
              <a:t>por</a:t>
            </a:r>
            <a:endParaRPr lang="en-US" dirty="0" smtClean="0"/>
          </a:p>
          <a:p>
            <a:pPr algn="ctr"/>
            <a:r>
              <a:rPr lang="en-US" dirty="0" smtClean="0"/>
              <a:t> </a:t>
            </a:r>
            <a:r>
              <a:rPr lang="en-US" sz="4000" b="1" dirty="0" smtClean="0"/>
              <a:t>5 </a:t>
            </a:r>
            <a:r>
              <a:rPr lang="en-US" sz="4000" b="1" dirty="0" err="1" smtClean="0"/>
              <a:t>Días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34" name="Picture 10" descr="Free Mask icon | Mask icons PNG, ICO or IC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215" y="6506604"/>
            <a:ext cx="2328176" cy="2328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-181907" y="6430866"/>
            <a:ext cx="44943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Use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 smtClean="0"/>
              <a:t>máscara</a:t>
            </a:r>
            <a:r>
              <a:rPr lang="en-US" dirty="0" smtClean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 smtClean="0"/>
              <a:t>espacios</a:t>
            </a:r>
            <a:r>
              <a:rPr lang="en-US" dirty="0" smtClean="0"/>
              <a:t> </a:t>
            </a:r>
            <a:r>
              <a:rPr lang="en-US" dirty="0" err="1" smtClean="0"/>
              <a:t>interiores</a:t>
            </a:r>
            <a:r>
              <a:rPr lang="en-US" dirty="0" smtClean="0"/>
              <a:t> </a:t>
            </a:r>
            <a:r>
              <a:rPr lang="en-US" dirty="0" err="1"/>
              <a:t>por</a:t>
            </a:r>
            <a:endParaRPr lang="en-US" dirty="0"/>
          </a:p>
          <a:p>
            <a:pPr algn="ctr"/>
            <a:r>
              <a:rPr lang="en-US" sz="3600" b="1" u="sng" dirty="0"/>
              <a:t>5 </a:t>
            </a:r>
            <a:r>
              <a:rPr lang="en-US" sz="3600" b="1" u="sng" dirty="0" err="1"/>
              <a:t>más</a:t>
            </a:r>
            <a:r>
              <a:rPr lang="en-US" sz="3600" b="1" u="sng" dirty="0"/>
              <a:t> </a:t>
            </a:r>
            <a:r>
              <a:rPr lang="en-US" sz="3600" b="1" dirty="0" err="1"/>
              <a:t>días</a:t>
            </a:r>
            <a:endParaRPr lang="en-US" sz="3600" b="1" dirty="0"/>
          </a:p>
        </p:txBody>
      </p:sp>
      <p:pic>
        <p:nvPicPr>
          <p:cNvPr id="15" name="Picture 10" descr="Free Mask icon | Mask icons PNG, ICO or IC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4551" y="4358148"/>
            <a:ext cx="2328176" cy="2328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4573356" y="3922611"/>
            <a:ext cx="2980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Use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 smtClean="0"/>
              <a:t>máscara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espacios</a:t>
            </a:r>
            <a:r>
              <a:rPr lang="en-US" dirty="0" smtClean="0"/>
              <a:t> </a:t>
            </a:r>
            <a:r>
              <a:rPr lang="en-US" dirty="0" err="1"/>
              <a:t>interiores</a:t>
            </a:r>
            <a:r>
              <a:rPr lang="en-US" dirty="0"/>
              <a:t> </a:t>
            </a:r>
            <a:r>
              <a:rPr lang="en-US" dirty="0" err="1"/>
              <a:t>por</a:t>
            </a:r>
            <a:endParaRPr lang="en-US" dirty="0"/>
          </a:p>
          <a:p>
            <a:pPr algn="ctr"/>
            <a:r>
              <a:rPr lang="en-US" sz="3600" b="1" dirty="0" smtClean="0"/>
              <a:t>10 </a:t>
            </a:r>
            <a:r>
              <a:rPr lang="en-US" sz="3600" b="1" dirty="0" err="1"/>
              <a:t>días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378221" y="1333352"/>
            <a:ext cx="3138979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altLang="en-US" sz="2400" dirty="0" smtClean="0">
                <a:solidFill>
                  <a:srgbClr val="202124"/>
                </a:solidFill>
                <a:latin typeface="inherit"/>
              </a:rPr>
              <a:t>¿Está vacunado?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4494339" y="2112854"/>
            <a:ext cx="3138979" cy="147732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Sí</a:t>
            </a:r>
            <a:r>
              <a:rPr lang="en-US" dirty="0" smtClean="0"/>
              <a:t> y </a:t>
            </a:r>
            <a:r>
              <a:rPr lang="en-US" dirty="0" err="1" smtClean="0"/>
              <a:t>obtuve</a:t>
            </a:r>
            <a:r>
              <a:rPr lang="en-US" dirty="0" smtClean="0"/>
              <a:t> mi </a:t>
            </a:r>
            <a:r>
              <a:rPr lang="en-US" dirty="0" err="1" smtClean="0"/>
              <a:t>refuerzo</a:t>
            </a:r>
            <a:r>
              <a:rPr lang="en-US" dirty="0" smtClean="0"/>
              <a:t> O </a:t>
            </a:r>
            <a:r>
              <a:rPr lang="en-US" dirty="0" err="1" smtClean="0"/>
              <a:t>han</a:t>
            </a:r>
            <a:r>
              <a:rPr lang="en-US" dirty="0" smtClean="0"/>
              <a:t> </a:t>
            </a:r>
            <a:r>
              <a:rPr lang="en-US" dirty="0" err="1" smtClean="0"/>
              <a:t>pasado</a:t>
            </a:r>
            <a:r>
              <a:rPr lang="en-US" dirty="0" smtClean="0"/>
              <a:t> </a:t>
            </a:r>
            <a:r>
              <a:rPr lang="en-US" dirty="0" err="1" smtClean="0"/>
              <a:t>menos</a:t>
            </a:r>
            <a:r>
              <a:rPr lang="en-US" dirty="0" smtClean="0"/>
              <a:t> de 6 </a:t>
            </a:r>
            <a:r>
              <a:rPr lang="en-US" dirty="0" err="1" smtClean="0"/>
              <a:t>meses</a:t>
            </a:r>
            <a:r>
              <a:rPr lang="en-US" dirty="0" smtClean="0"/>
              <a:t> </a:t>
            </a:r>
            <a:r>
              <a:rPr lang="en-US" dirty="0" err="1" smtClean="0"/>
              <a:t>desde</a:t>
            </a:r>
            <a:r>
              <a:rPr lang="en-US" dirty="0" smtClean="0"/>
              <a:t> que </a:t>
            </a:r>
            <a:r>
              <a:rPr lang="en-US" dirty="0" err="1"/>
              <a:t>recibí</a:t>
            </a:r>
            <a:r>
              <a:rPr lang="en-US" dirty="0"/>
              <a:t> Pfizer </a:t>
            </a:r>
            <a:r>
              <a:rPr lang="en-US" dirty="0" smtClean="0"/>
              <a:t>o </a:t>
            </a:r>
            <a:r>
              <a:rPr lang="en-US" dirty="0" err="1" smtClean="0"/>
              <a:t>Moderna</a:t>
            </a:r>
            <a:r>
              <a:rPr lang="en-US" dirty="0" smtClean="0"/>
              <a:t> o </a:t>
            </a:r>
            <a:r>
              <a:rPr lang="en-US" dirty="0" err="1" smtClean="0"/>
              <a:t>menos</a:t>
            </a:r>
            <a:r>
              <a:rPr lang="en-US" dirty="0" smtClean="0"/>
              <a:t> de 2 </a:t>
            </a:r>
            <a:r>
              <a:rPr lang="en-US" dirty="0" err="1" smtClean="0"/>
              <a:t>meses</a:t>
            </a:r>
            <a:r>
              <a:rPr lang="en-US" dirty="0" smtClean="0"/>
              <a:t> </a:t>
            </a:r>
            <a:r>
              <a:rPr lang="en-US" dirty="0" err="1" smtClean="0"/>
              <a:t>desde</a:t>
            </a:r>
            <a:r>
              <a:rPr lang="en-US" dirty="0" smtClean="0"/>
              <a:t> que </a:t>
            </a:r>
            <a:r>
              <a:rPr lang="en-US" dirty="0" err="1"/>
              <a:t>recibí</a:t>
            </a:r>
            <a:r>
              <a:rPr lang="en-US" dirty="0"/>
              <a:t> J&amp;J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47796" y="1995908"/>
            <a:ext cx="3209015" cy="147732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No, no </a:t>
            </a:r>
            <a:r>
              <a:rPr lang="en-US" dirty="0" err="1" smtClean="0"/>
              <a:t>estoy</a:t>
            </a:r>
            <a:r>
              <a:rPr lang="en-US" dirty="0" smtClean="0"/>
              <a:t> </a:t>
            </a:r>
            <a:r>
              <a:rPr lang="en-US" dirty="0" err="1" smtClean="0"/>
              <a:t>vacunado</a:t>
            </a:r>
            <a:r>
              <a:rPr lang="en-US" dirty="0" smtClean="0"/>
              <a:t> O</a:t>
            </a:r>
          </a:p>
          <a:p>
            <a:r>
              <a:rPr lang="en-US" dirty="0" err="1" smtClean="0"/>
              <a:t>Estoy</a:t>
            </a:r>
            <a:r>
              <a:rPr lang="en-US" dirty="0" smtClean="0"/>
              <a:t> </a:t>
            </a:r>
            <a:r>
              <a:rPr lang="en-US" dirty="0" err="1" smtClean="0"/>
              <a:t>vacunado</a:t>
            </a:r>
            <a:r>
              <a:rPr lang="en-US" dirty="0" smtClean="0"/>
              <a:t>, per </a:t>
            </a:r>
            <a:r>
              <a:rPr lang="en-US" dirty="0" err="1" smtClean="0"/>
              <a:t>han</a:t>
            </a:r>
            <a:r>
              <a:rPr lang="en-US" dirty="0" smtClean="0"/>
              <a:t> </a:t>
            </a:r>
            <a:r>
              <a:rPr lang="en-US" dirty="0" err="1" smtClean="0"/>
              <a:t>pasado</a:t>
            </a:r>
            <a:r>
              <a:rPr lang="en-US" dirty="0" smtClean="0"/>
              <a:t> </a:t>
            </a:r>
            <a:r>
              <a:rPr lang="en-US" dirty="0" err="1" smtClean="0"/>
              <a:t>más</a:t>
            </a:r>
            <a:r>
              <a:rPr lang="en-US" dirty="0" smtClean="0"/>
              <a:t> de 6 </a:t>
            </a:r>
            <a:r>
              <a:rPr lang="en-US" dirty="0" err="1" smtClean="0"/>
              <a:t>meses</a:t>
            </a:r>
            <a:r>
              <a:rPr lang="en-US" dirty="0" smtClean="0"/>
              <a:t> </a:t>
            </a:r>
            <a:r>
              <a:rPr lang="en-US" dirty="0" err="1" smtClean="0"/>
              <a:t>desde</a:t>
            </a:r>
            <a:r>
              <a:rPr lang="en-US" dirty="0" smtClean="0"/>
              <a:t> que </a:t>
            </a:r>
            <a:r>
              <a:rPr lang="en-US" dirty="0" err="1" smtClean="0"/>
              <a:t>recibí</a:t>
            </a:r>
            <a:r>
              <a:rPr lang="en-US" dirty="0" smtClean="0"/>
              <a:t> </a:t>
            </a:r>
            <a:r>
              <a:rPr lang="en-US" dirty="0" err="1" smtClean="0"/>
              <a:t>Moderna</a:t>
            </a:r>
            <a:r>
              <a:rPr lang="en-US" dirty="0" smtClean="0"/>
              <a:t> o Pfizer; o </a:t>
            </a:r>
            <a:r>
              <a:rPr lang="en-US" dirty="0" err="1" smtClean="0"/>
              <a:t>más</a:t>
            </a:r>
            <a:r>
              <a:rPr lang="en-US" dirty="0" smtClean="0"/>
              <a:t> de 2 </a:t>
            </a:r>
            <a:r>
              <a:rPr lang="en-US" dirty="0" err="1" smtClean="0"/>
              <a:t>meses</a:t>
            </a:r>
            <a:r>
              <a:rPr lang="en-US" dirty="0" smtClean="0"/>
              <a:t> </a:t>
            </a:r>
            <a:r>
              <a:rPr lang="en-US" dirty="0" err="1" smtClean="0"/>
              <a:t>desde</a:t>
            </a:r>
            <a:r>
              <a:rPr lang="en-US" dirty="0" smtClean="0"/>
              <a:t> </a:t>
            </a:r>
            <a:r>
              <a:rPr lang="en-US" dirty="0"/>
              <a:t>que </a:t>
            </a:r>
            <a:r>
              <a:rPr lang="en-US" dirty="0" err="1"/>
              <a:t>recibí</a:t>
            </a:r>
            <a:r>
              <a:rPr lang="en-US" dirty="0"/>
              <a:t> J&amp;J</a:t>
            </a:r>
          </a:p>
        </p:txBody>
      </p:sp>
      <p:cxnSp>
        <p:nvCxnSpPr>
          <p:cNvPr id="6" name="Elbow Connector 5"/>
          <p:cNvCxnSpPr>
            <a:stCxn id="5" idx="3"/>
            <a:endCxn id="19" idx="0"/>
          </p:cNvCxnSpPr>
          <p:nvPr/>
        </p:nvCxnSpPr>
        <p:spPr>
          <a:xfrm>
            <a:off x="5517200" y="1564185"/>
            <a:ext cx="546629" cy="548669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>
            <a:stCxn id="5" idx="1"/>
            <a:endCxn id="20" idx="0"/>
          </p:cNvCxnSpPr>
          <p:nvPr/>
        </p:nvCxnSpPr>
        <p:spPr>
          <a:xfrm rot="10800000" flipV="1">
            <a:off x="1752305" y="1564184"/>
            <a:ext cx="625917" cy="431723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9" idx="2"/>
          </p:cNvCxnSpPr>
          <p:nvPr/>
        </p:nvCxnSpPr>
        <p:spPr>
          <a:xfrm>
            <a:off x="6063829" y="3590182"/>
            <a:ext cx="0" cy="31477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4589925" y="3904960"/>
            <a:ext cx="3037429" cy="215719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52961" y="3787352"/>
            <a:ext cx="2642642" cy="212244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0510" y="6335857"/>
            <a:ext cx="4146479" cy="187037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443605" y="5856621"/>
            <a:ext cx="235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Y</a:t>
            </a:r>
            <a:endParaRPr lang="en-US" sz="800" b="1" dirty="0"/>
          </a:p>
        </p:txBody>
      </p:sp>
      <p:cxnSp>
        <p:nvCxnSpPr>
          <p:cNvPr id="25" name="Straight Arrow Connector 24"/>
          <p:cNvCxnSpPr>
            <a:stCxn id="20" idx="2"/>
            <a:endCxn id="7" idx="0"/>
          </p:cNvCxnSpPr>
          <p:nvPr/>
        </p:nvCxnSpPr>
        <p:spPr>
          <a:xfrm>
            <a:off x="1752304" y="3473236"/>
            <a:ext cx="21568" cy="310204"/>
          </a:xfrm>
          <a:prstGeom prst="straightConnector1">
            <a:avLst/>
          </a:prstGeom>
          <a:ln w="190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657373" y="8206234"/>
            <a:ext cx="1748790" cy="535517"/>
          </a:xfrm>
        </p:spPr>
        <p:txBody>
          <a:bodyPr/>
          <a:lstStyle/>
          <a:p>
            <a:r>
              <a:rPr lang="en-US" dirty="0" smtClean="0"/>
              <a:t>1/2/2022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950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</TotalTime>
  <Words>362</Words>
  <Application>Microsoft Office PowerPoint</Application>
  <PresentationFormat>Custom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inherit</vt:lpstr>
      <vt:lpstr>Wingdings</vt:lpstr>
      <vt:lpstr>Office Theme</vt:lpstr>
      <vt:lpstr>¿Qué pasa si la prueba de mi hijo es POSITIVO para COVID-19?</vt:lpstr>
      <vt:lpstr>¿Qué pasa si mi hijo o mi familia están expuestos al COVID-19? Incluso si su prueba de hoy es negativa, debe hacer lo siguiente…</vt:lpstr>
    </vt:vector>
  </TitlesOfParts>
  <Company>Tenet Healthcare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Spengler, Emily</dc:creator>
  <cp:lastModifiedBy>Spengler, Emily</cp:lastModifiedBy>
  <cp:revision>79</cp:revision>
  <dcterms:created xsi:type="dcterms:W3CDTF">2021-12-30T23:06:38Z</dcterms:created>
  <dcterms:modified xsi:type="dcterms:W3CDTF">2022-01-04T04:38:56Z</dcterms:modified>
</cp:coreProperties>
</file>