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67" r:id="rId3"/>
    <p:sldId id="265" r:id="rId4"/>
    <p:sldId id="268" r:id="rId5"/>
    <p:sldId id="257" r:id="rId6"/>
    <p:sldId id="269" r:id="rId7"/>
    <p:sldId id="258" r:id="rId8"/>
    <p:sldId id="259" r:id="rId9"/>
    <p:sldId id="260" r:id="rId10"/>
    <p:sldId id="263" r:id="rId11"/>
    <p:sldId id="264" r:id="rId12"/>
    <p:sldId id="262" r:id="rId13"/>
    <p:sldId id="270" r:id="rId14"/>
    <p:sldId id="271" r:id="rId15"/>
    <p:sldId id="272"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4663"/>
  </p:normalViewPr>
  <p:slideViewPr>
    <p:cSldViewPr snapToGrid="0" snapToObjects="1">
      <p:cViewPr varScale="1">
        <p:scale>
          <a:sx n="88" d="100"/>
          <a:sy n="88" d="100"/>
        </p:scale>
        <p:origin x="184" y="8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5.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5.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099BB2-25D4-4833-922F-6693F4D46FED}"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DE312E9-89CF-4366-ACAB-B0C7ECFBE4AE}">
      <dgm:prSet/>
      <dgm:spPr/>
      <dgm:t>
        <a:bodyPr/>
        <a:lstStyle/>
        <a:p>
          <a:r>
            <a:rPr lang="en-US"/>
            <a:t>Adolescent Medicine Department</a:t>
          </a:r>
        </a:p>
      </dgm:t>
    </dgm:pt>
    <dgm:pt modelId="{97018D33-B497-4DC8-97B9-4BD7543738CC}" type="parTrans" cxnId="{1BCC67C2-FFBC-4B3F-892E-15565E0BFFAD}">
      <dgm:prSet/>
      <dgm:spPr/>
      <dgm:t>
        <a:bodyPr/>
        <a:lstStyle/>
        <a:p>
          <a:endParaRPr lang="en-US"/>
        </a:p>
      </dgm:t>
    </dgm:pt>
    <dgm:pt modelId="{318D8790-123C-4312-B9E4-FCBAF107CD46}" type="sibTrans" cxnId="{1BCC67C2-FFBC-4B3F-892E-15565E0BFFAD}">
      <dgm:prSet/>
      <dgm:spPr/>
      <dgm:t>
        <a:bodyPr/>
        <a:lstStyle/>
        <a:p>
          <a:endParaRPr lang="en-US"/>
        </a:p>
      </dgm:t>
    </dgm:pt>
    <dgm:pt modelId="{EF15C709-714F-48DA-BBD4-1771DB1AA8BD}">
      <dgm:prSet/>
      <dgm:spPr/>
      <dgm:t>
        <a:bodyPr/>
        <a:lstStyle/>
        <a:p>
          <a:r>
            <a:rPr lang="en-US" dirty="0"/>
            <a:t>3 programs</a:t>
          </a:r>
        </a:p>
      </dgm:t>
    </dgm:pt>
    <dgm:pt modelId="{0C73A728-3D68-4039-A6B7-727576B4613E}" type="parTrans" cxnId="{122A4C4F-093C-454B-A897-B1D8B20FE8DF}">
      <dgm:prSet/>
      <dgm:spPr/>
      <dgm:t>
        <a:bodyPr/>
        <a:lstStyle/>
        <a:p>
          <a:endParaRPr lang="en-US"/>
        </a:p>
      </dgm:t>
    </dgm:pt>
    <dgm:pt modelId="{A7DF7C82-F1C7-4B83-B2FD-B10ABE5B396C}" type="sibTrans" cxnId="{122A4C4F-093C-454B-A897-B1D8B20FE8DF}">
      <dgm:prSet/>
      <dgm:spPr/>
      <dgm:t>
        <a:bodyPr/>
        <a:lstStyle/>
        <a:p>
          <a:endParaRPr lang="en-US"/>
        </a:p>
      </dgm:t>
    </dgm:pt>
    <dgm:pt modelId="{2B1C4483-0016-4678-B8EF-B6F15B0D1B07}">
      <dgm:prSet/>
      <dgm:spPr/>
      <dgm:t>
        <a:bodyPr/>
        <a:lstStyle/>
        <a:p>
          <a:r>
            <a:rPr lang="en-US" dirty="0"/>
            <a:t>How to reach us </a:t>
          </a:r>
        </a:p>
      </dgm:t>
    </dgm:pt>
    <dgm:pt modelId="{2BED44F3-050A-4679-96AC-D83742586E7B}" type="parTrans" cxnId="{CBA8E38B-D517-4F29-B29D-492A7811A04C}">
      <dgm:prSet/>
      <dgm:spPr/>
      <dgm:t>
        <a:bodyPr/>
        <a:lstStyle/>
        <a:p>
          <a:endParaRPr lang="en-US"/>
        </a:p>
      </dgm:t>
    </dgm:pt>
    <dgm:pt modelId="{587028DC-1654-4FA5-9910-907332968013}" type="sibTrans" cxnId="{CBA8E38B-D517-4F29-B29D-492A7811A04C}">
      <dgm:prSet/>
      <dgm:spPr/>
      <dgm:t>
        <a:bodyPr/>
        <a:lstStyle/>
        <a:p>
          <a:endParaRPr lang="en-US"/>
        </a:p>
      </dgm:t>
    </dgm:pt>
    <dgm:pt modelId="{7FC5A1CE-3F01-4BAD-B3B8-95A7C4C23A72}">
      <dgm:prSet/>
      <dgm:spPr/>
      <dgm:t>
        <a:bodyPr/>
        <a:lstStyle/>
        <a:p>
          <a:r>
            <a:rPr lang="en-US"/>
            <a:t>PREP</a:t>
          </a:r>
        </a:p>
      </dgm:t>
    </dgm:pt>
    <dgm:pt modelId="{6B714C3B-FDAA-4C9B-847D-3A76F8B56A24}" type="parTrans" cxnId="{3F62D5B7-1A21-4C4F-8149-C568840EA1D1}">
      <dgm:prSet/>
      <dgm:spPr/>
      <dgm:t>
        <a:bodyPr/>
        <a:lstStyle/>
        <a:p>
          <a:endParaRPr lang="en-US"/>
        </a:p>
      </dgm:t>
    </dgm:pt>
    <dgm:pt modelId="{81C411D4-5D9F-4C5A-A642-50BADC784C63}" type="sibTrans" cxnId="{3F62D5B7-1A21-4C4F-8149-C568840EA1D1}">
      <dgm:prSet/>
      <dgm:spPr/>
      <dgm:t>
        <a:bodyPr/>
        <a:lstStyle/>
        <a:p>
          <a:endParaRPr lang="en-US"/>
        </a:p>
      </dgm:t>
    </dgm:pt>
    <dgm:pt modelId="{65E2C2E6-C66E-426A-8615-C2C64B9A16A8}">
      <dgm:prSet/>
      <dgm:spPr/>
      <dgm:t>
        <a:bodyPr/>
        <a:lstStyle/>
        <a:p>
          <a:r>
            <a:rPr lang="en-US" dirty="0"/>
            <a:t>STI treatment updates </a:t>
          </a:r>
        </a:p>
      </dgm:t>
    </dgm:pt>
    <dgm:pt modelId="{0219E28B-E1CE-4862-B808-36AA099BC9F9}" type="parTrans" cxnId="{BC4B29AA-3390-433E-AC1B-0EE341D47D90}">
      <dgm:prSet/>
      <dgm:spPr/>
      <dgm:t>
        <a:bodyPr/>
        <a:lstStyle/>
        <a:p>
          <a:endParaRPr lang="en-US"/>
        </a:p>
      </dgm:t>
    </dgm:pt>
    <dgm:pt modelId="{FD1B9B7A-A1E6-4218-9345-79F0AFF3881F}" type="sibTrans" cxnId="{BC4B29AA-3390-433E-AC1B-0EE341D47D90}">
      <dgm:prSet/>
      <dgm:spPr/>
      <dgm:t>
        <a:bodyPr/>
        <a:lstStyle/>
        <a:p>
          <a:endParaRPr lang="en-US"/>
        </a:p>
      </dgm:t>
    </dgm:pt>
    <dgm:pt modelId="{7518DF92-BD56-4131-AE9D-5D31368A1105}" type="pres">
      <dgm:prSet presAssocID="{46099BB2-25D4-4833-922F-6693F4D46FED}" presName="root" presStyleCnt="0">
        <dgm:presLayoutVars>
          <dgm:dir/>
          <dgm:resizeHandles val="exact"/>
        </dgm:presLayoutVars>
      </dgm:prSet>
      <dgm:spPr/>
    </dgm:pt>
    <dgm:pt modelId="{877BF52D-147F-45C3-9D23-BDAB44863706}" type="pres">
      <dgm:prSet presAssocID="{DDE312E9-89CF-4366-ACAB-B0C7ECFBE4AE}" presName="compNode" presStyleCnt="0"/>
      <dgm:spPr/>
    </dgm:pt>
    <dgm:pt modelId="{9B03BDE7-5E13-4E75-958D-4290AB47DA4E}" type="pres">
      <dgm:prSet presAssocID="{DDE312E9-89CF-4366-ACAB-B0C7ECFBE4AE}" presName="bgRect" presStyleLbl="bgShp" presStyleIdx="0" presStyleCnt="3"/>
      <dgm:spPr/>
    </dgm:pt>
    <dgm:pt modelId="{449091D2-0A26-4E14-B69C-E2A99AB18387}" type="pres">
      <dgm:prSet presAssocID="{DDE312E9-89CF-4366-ACAB-B0C7ECFBE4A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a:ext>
      </dgm:extLst>
    </dgm:pt>
    <dgm:pt modelId="{1B96CFAE-B227-48D9-8364-17A3A0970CD8}" type="pres">
      <dgm:prSet presAssocID="{DDE312E9-89CF-4366-ACAB-B0C7ECFBE4AE}" presName="spaceRect" presStyleCnt="0"/>
      <dgm:spPr/>
    </dgm:pt>
    <dgm:pt modelId="{31487AB7-F1AF-4291-9734-855691C6D69D}" type="pres">
      <dgm:prSet presAssocID="{DDE312E9-89CF-4366-ACAB-B0C7ECFBE4AE}" presName="parTx" presStyleLbl="revTx" presStyleIdx="0" presStyleCnt="4">
        <dgm:presLayoutVars>
          <dgm:chMax val="0"/>
          <dgm:chPref val="0"/>
        </dgm:presLayoutVars>
      </dgm:prSet>
      <dgm:spPr/>
    </dgm:pt>
    <dgm:pt modelId="{308FF20A-1AB9-4B82-B6DB-8E457D0B6182}" type="pres">
      <dgm:prSet presAssocID="{DDE312E9-89CF-4366-ACAB-B0C7ECFBE4AE}" presName="desTx" presStyleLbl="revTx" presStyleIdx="1" presStyleCnt="4">
        <dgm:presLayoutVars/>
      </dgm:prSet>
      <dgm:spPr/>
    </dgm:pt>
    <dgm:pt modelId="{6508D4EB-0832-4874-9365-03349C29E231}" type="pres">
      <dgm:prSet presAssocID="{318D8790-123C-4312-B9E4-FCBAF107CD46}" presName="sibTrans" presStyleCnt="0"/>
      <dgm:spPr/>
    </dgm:pt>
    <dgm:pt modelId="{B0EC0DC7-3F43-45A2-9AE0-DA2B2CEF3BD0}" type="pres">
      <dgm:prSet presAssocID="{7FC5A1CE-3F01-4BAD-B3B8-95A7C4C23A72}" presName="compNode" presStyleCnt="0"/>
      <dgm:spPr/>
    </dgm:pt>
    <dgm:pt modelId="{15FCEA12-0CE7-4523-9C34-1BD537A43F53}" type="pres">
      <dgm:prSet presAssocID="{7FC5A1CE-3F01-4BAD-B3B8-95A7C4C23A72}" presName="bgRect" presStyleLbl="bgShp" presStyleIdx="1" presStyleCnt="3"/>
      <dgm:spPr/>
    </dgm:pt>
    <dgm:pt modelId="{B565AE9F-60BC-4B02-B26C-81F0717D059C}" type="pres">
      <dgm:prSet presAssocID="{7FC5A1CE-3F01-4BAD-B3B8-95A7C4C23A7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E076AFFB-BE2D-407B-B5A1-B2F6B3F5C58B}" type="pres">
      <dgm:prSet presAssocID="{7FC5A1CE-3F01-4BAD-B3B8-95A7C4C23A72}" presName="spaceRect" presStyleCnt="0"/>
      <dgm:spPr/>
    </dgm:pt>
    <dgm:pt modelId="{3B9367E4-081F-4E18-8840-229B9BAC7811}" type="pres">
      <dgm:prSet presAssocID="{7FC5A1CE-3F01-4BAD-B3B8-95A7C4C23A72}" presName="parTx" presStyleLbl="revTx" presStyleIdx="2" presStyleCnt="4">
        <dgm:presLayoutVars>
          <dgm:chMax val="0"/>
          <dgm:chPref val="0"/>
        </dgm:presLayoutVars>
      </dgm:prSet>
      <dgm:spPr/>
    </dgm:pt>
    <dgm:pt modelId="{8F291AD3-F108-44EE-89FA-6FF38A1C6BB5}" type="pres">
      <dgm:prSet presAssocID="{81C411D4-5D9F-4C5A-A642-50BADC784C63}" presName="sibTrans" presStyleCnt="0"/>
      <dgm:spPr/>
    </dgm:pt>
    <dgm:pt modelId="{BD2290A0-8CAA-4F4D-9809-C935BAF75646}" type="pres">
      <dgm:prSet presAssocID="{65E2C2E6-C66E-426A-8615-C2C64B9A16A8}" presName="compNode" presStyleCnt="0"/>
      <dgm:spPr/>
    </dgm:pt>
    <dgm:pt modelId="{B9019E74-940F-41AD-BA5D-BFC1FF4A8847}" type="pres">
      <dgm:prSet presAssocID="{65E2C2E6-C66E-426A-8615-C2C64B9A16A8}" presName="bgRect" presStyleLbl="bgShp" presStyleIdx="2" presStyleCnt="3"/>
      <dgm:spPr/>
    </dgm:pt>
    <dgm:pt modelId="{8833407B-F892-4F48-B2AC-87D7776DF9AC}" type="pres">
      <dgm:prSet presAssocID="{65E2C2E6-C66E-426A-8615-C2C64B9A16A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edicine"/>
        </a:ext>
      </dgm:extLst>
    </dgm:pt>
    <dgm:pt modelId="{B44D1439-2899-4B13-9437-F6A8835C5482}" type="pres">
      <dgm:prSet presAssocID="{65E2C2E6-C66E-426A-8615-C2C64B9A16A8}" presName="spaceRect" presStyleCnt="0"/>
      <dgm:spPr/>
    </dgm:pt>
    <dgm:pt modelId="{F3495069-E00E-4B49-B2C8-EC0F64AB37A8}" type="pres">
      <dgm:prSet presAssocID="{65E2C2E6-C66E-426A-8615-C2C64B9A16A8}" presName="parTx" presStyleLbl="revTx" presStyleIdx="3" presStyleCnt="4">
        <dgm:presLayoutVars>
          <dgm:chMax val="0"/>
          <dgm:chPref val="0"/>
        </dgm:presLayoutVars>
      </dgm:prSet>
      <dgm:spPr/>
    </dgm:pt>
  </dgm:ptLst>
  <dgm:cxnLst>
    <dgm:cxn modelId="{48D01722-2330-4735-B700-38C851EBA6D9}" type="presOf" srcId="{65E2C2E6-C66E-426A-8615-C2C64B9A16A8}" destId="{F3495069-E00E-4B49-B2C8-EC0F64AB37A8}" srcOrd="0" destOrd="0" presId="urn:microsoft.com/office/officeart/2018/2/layout/IconVerticalSolidList"/>
    <dgm:cxn modelId="{EB89DB3A-16CF-44B5-8BB4-961EA2978B2B}" type="presOf" srcId="{DDE312E9-89CF-4366-ACAB-B0C7ECFBE4AE}" destId="{31487AB7-F1AF-4291-9734-855691C6D69D}" srcOrd="0" destOrd="0" presId="urn:microsoft.com/office/officeart/2018/2/layout/IconVerticalSolidList"/>
    <dgm:cxn modelId="{EF196145-29C8-495D-AFAA-73A076861BAC}" type="presOf" srcId="{7FC5A1CE-3F01-4BAD-B3B8-95A7C4C23A72}" destId="{3B9367E4-081F-4E18-8840-229B9BAC7811}" srcOrd="0" destOrd="0" presId="urn:microsoft.com/office/officeart/2018/2/layout/IconVerticalSolidList"/>
    <dgm:cxn modelId="{122A4C4F-093C-454B-A897-B1D8B20FE8DF}" srcId="{DDE312E9-89CF-4366-ACAB-B0C7ECFBE4AE}" destId="{EF15C709-714F-48DA-BBD4-1771DB1AA8BD}" srcOrd="0" destOrd="0" parTransId="{0C73A728-3D68-4039-A6B7-727576B4613E}" sibTransId="{A7DF7C82-F1C7-4B83-B2FD-B10ABE5B396C}"/>
    <dgm:cxn modelId="{06763D59-C579-4A5E-A777-56AADD4A73C2}" type="presOf" srcId="{EF15C709-714F-48DA-BBD4-1771DB1AA8BD}" destId="{308FF20A-1AB9-4B82-B6DB-8E457D0B6182}" srcOrd="0" destOrd="0" presId="urn:microsoft.com/office/officeart/2018/2/layout/IconVerticalSolidList"/>
    <dgm:cxn modelId="{CBA8E38B-D517-4F29-B29D-492A7811A04C}" srcId="{DDE312E9-89CF-4366-ACAB-B0C7ECFBE4AE}" destId="{2B1C4483-0016-4678-B8EF-B6F15B0D1B07}" srcOrd="1" destOrd="0" parTransId="{2BED44F3-050A-4679-96AC-D83742586E7B}" sibTransId="{587028DC-1654-4FA5-9910-907332968013}"/>
    <dgm:cxn modelId="{3E2F15A9-EB47-40CC-9DD9-5D034DEB2B7F}" type="presOf" srcId="{46099BB2-25D4-4833-922F-6693F4D46FED}" destId="{7518DF92-BD56-4131-AE9D-5D31368A1105}" srcOrd="0" destOrd="0" presId="urn:microsoft.com/office/officeart/2018/2/layout/IconVerticalSolidList"/>
    <dgm:cxn modelId="{BC4B29AA-3390-433E-AC1B-0EE341D47D90}" srcId="{46099BB2-25D4-4833-922F-6693F4D46FED}" destId="{65E2C2E6-C66E-426A-8615-C2C64B9A16A8}" srcOrd="2" destOrd="0" parTransId="{0219E28B-E1CE-4862-B808-36AA099BC9F9}" sibTransId="{FD1B9B7A-A1E6-4218-9345-79F0AFF3881F}"/>
    <dgm:cxn modelId="{3F62D5B7-1A21-4C4F-8149-C568840EA1D1}" srcId="{46099BB2-25D4-4833-922F-6693F4D46FED}" destId="{7FC5A1CE-3F01-4BAD-B3B8-95A7C4C23A72}" srcOrd="1" destOrd="0" parTransId="{6B714C3B-FDAA-4C9B-847D-3A76F8B56A24}" sibTransId="{81C411D4-5D9F-4C5A-A642-50BADC784C63}"/>
    <dgm:cxn modelId="{9E3B8DB8-F17F-47F9-9723-7DC8C0D50B9D}" type="presOf" srcId="{2B1C4483-0016-4678-B8EF-B6F15B0D1B07}" destId="{308FF20A-1AB9-4B82-B6DB-8E457D0B6182}" srcOrd="0" destOrd="1" presId="urn:microsoft.com/office/officeart/2018/2/layout/IconVerticalSolidList"/>
    <dgm:cxn modelId="{1BCC67C2-FFBC-4B3F-892E-15565E0BFFAD}" srcId="{46099BB2-25D4-4833-922F-6693F4D46FED}" destId="{DDE312E9-89CF-4366-ACAB-B0C7ECFBE4AE}" srcOrd="0" destOrd="0" parTransId="{97018D33-B497-4DC8-97B9-4BD7543738CC}" sibTransId="{318D8790-123C-4312-B9E4-FCBAF107CD46}"/>
    <dgm:cxn modelId="{1E62D81E-DC59-45BA-ACB0-BFE1D76C4183}" type="presParOf" srcId="{7518DF92-BD56-4131-AE9D-5D31368A1105}" destId="{877BF52D-147F-45C3-9D23-BDAB44863706}" srcOrd="0" destOrd="0" presId="urn:microsoft.com/office/officeart/2018/2/layout/IconVerticalSolidList"/>
    <dgm:cxn modelId="{B2C3F05A-1376-48E1-AE01-02F26DD5EC5B}" type="presParOf" srcId="{877BF52D-147F-45C3-9D23-BDAB44863706}" destId="{9B03BDE7-5E13-4E75-958D-4290AB47DA4E}" srcOrd="0" destOrd="0" presId="urn:microsoft.com/office/officeart/2018/2/layout/IconVerticalSolidList"/>
    <dgm:cxn modelId="{3B8EB278-27B9-434A-9445-01A3505DD91C}" type="presParOf" srcId="{877BF52D-147F-45C3-9D23-BDAB44863706}" destId="{449091D2-0A26-4E14-B69C-E2A99AB18387}" srcOrd="1" destOrd="0" presId="urn:microsoft.com/office/officeart/2018/2/layout/IconVerticalSolidList"/>
    <dgm:cxn modelId="{5F8D6498-BFA4-46F4-80E7-4596AFCFD787}" type="presParOf" srcId="{877BF52D-147F-45C3-9D23-BDAB44863706}" destId="{1B96CFAE-B227-48D9-8364-17A3A0970CD8}" srcOrd="2" destOrd="0" presId="urn:microsoft.com/office/officeart/2018/2/layout/IconVerticalSolidList"/>
    <dgm:cxn modelId="{AFDA8E0A-FEE6-44E9-8493-670C23BA855B}" type="presParOf" srcId="{877BF52D-147F-45C3-9D23-BDAB44863706}" destId="{31487AB7-F1AF-4291-9734-855691C6D69D}" srcOrd="3" destOrd="0" presId="urn:microsoft.com/office/officeart/2018/2/layout/IconVerticalSolidList"/>
    <dgm:cxn modelId="{69AD0625-5A70-4DC1-A449-4B11A618C6A6}" type="presParOf" srcId="{877BF52D-147F-45C3-9D23-BDAB44863706}" destId="{308FF20A-1AB9-4B82-B6DB-8E457D0B6182}" srcOrd="4" destOrd="0" presId="urn:microsoft.com/office/officeart/2018/2/layout/IconVerticalSolidList"/>
    <dgm:cxn modelId="{1C6901DD-7277-49FC-B22C-B23D530FAF1B}" type="presParOf" srcId="{7518DF92-BD56-4131-AE9D-5D31368A1105}" destId="{6508D4EB-0832-4874-9365-03349C29E231}" srcOrd="1" destOrd="0" presId="urn:microsoft.com/office/officeart/2018/2/layout/IconVerticalSolidList"/>
    <dgm:cxn modelId="{74D7CC88-A09D-434F-AF93-BD1865660697}" type="presParOf" srcId="{7518DF92-BD56-4131-AE9D-5D31368A1105}" destId="{B0EC0DC7-3F43-45A2-9AE0-DA2B2CEF3BD0}" srcOrd="2" destOrd="0" presId="urn:microsoft.com/office/officeart/2018/2/layout/IconVerticalSolidList"/>
    <dgm:cxn modelId="{FADBDD58-F1C9-419E-BC1B-FFE7D5C05DDC}" type="presParOf" srcId="{B0EC0DC7-3F43-45A2-9AE0-DA2B2CEF3BD0}" destId="{15FCEA12-0CE7-4523-9C34-1BD537A43F53}" srcOrd="0" destOrd="0" presId="urn:microsoft.com/office/officeart/2018/2/layout/IconVerticalSolidList"/>
    <dgm:cxn modelId="{6FAC8AAB-83E0-4E96-93BE-71D651E78805}" type="presParOf" srcId="{B0EC0DC7-3F43-45A2-9AE0-DA2B2CEF3BD0}" destId="{B565AE9F-60BC-4B02-B26C-81F0717D059C}" srcOrd="1" destOrd="0" presId="urn:microsoft.com/office/officeart/2018/2/layout/IconVerticalSolidList"/>
    <dgm:cxn modelId="{56775E49-C27E-4149-8F8F-EEC7CB4800C6}" type="presParOf" srcId="{B0EC0DC7-3F43-45A2-9AE0-DA2B2CEF3BD0}" destId="{E076AFFB-BE2D-407B-B5A1-B2F6B3F5C58B}" srcOrd="2" destOrd="0" presId="urn:microsoft.com/office/officeart/2018/2/layout/IconVerticalSolidList"/>
    <dgm:cxn modelId="{94E6889E-2E60-4B84-B17D-74B5ABF00A22}" type="presParOf" srcId="{B0EC0DC7-3F43-45A2-9AE0-DA2B2CEF3BD0}" destId="{3B9367E4-081F-4E18-8840-229B9BAC7811}" srcOrd="3" destOrd="0" presId="urn:microsoft.com/office/officeart/2018/2/layout/IconVerticalSolidList"/>
    <dgm:cxn modelId="{ACCE0AD7-E805-40F4-BF78-F620D1A564CD}" type="presParOf" srcId="{7518DF92-BD56-4131-AE9D-5D31368A1105}" destId="{8F291AD3-F108-44EE-89FA-6FF38A1C6BB5}" srcOrd="3" destOrd="0" presId="urn:microsoft.com/office/officeart/2018/2/layout/IconVerticalSolidList"/>
    <dgm:cxn modelId="{1D45992C-57B6-42DF-B501-A5C19BA3A6B3}" type="presParOf" srcId="{7518DF92-BD56-4131-AE9D-5D31368A1105}" destId="{BD2290A0-8CAA-4F4D-9809-C935BAF75646}" srcOrd="4" destOrd="0" presId="urn:microsoft.com/office/officeart/2018/2/layout/IconVerticalSolidList"/>
    <dgm:cxn modelId="{EB8F26D4-0CFF-419A-BCD3-84E0EFA8591C}" type="presParOf" srcId="{BD2290A0-8CAA-4F4D-9809-C935BAF75646}" destId="{B9019E74-940F-41AD-BA5D-BFC1FF4A8847}" srcOrd="0" destOrd="0" presId="urn:microsoft.com/office/officeart/2018/2/layout/IconVerticalSolidList"/>
    <dgm:cxn modelId="{0AF44BA2-A4DF-4D63-B016-2CA809F8C14E}" type="presParOf" srcId="{BD2290A0-8CAA-4F4D-9809-C935BAF75646}" destId="{8833407B-F892-4F48-B2AC-87D7776DF9AC}" srcOrd="1" destOrd="0" presId="urn:microsoft.com/office/officeart/2018/2/layout/IconVerticalSolidList"/>
    <dgm:cxn modelId="{730E8B1B-D10A-4B6A-A5C5-9419035D874A}" type="presParOf" srcId="{BD2290A0-8CAA-4F4D-9809-C935BAF75646}" destId="{B44D1439-2899-4B13-9437-F6A8835C5482}" srcOrd="2" destOrd="0" presId="urn:microsoft.com/office/officeart/2018/2/layout/IconVerticalSolidList"/>
    <dgm:cxn modelId="{C38E3BEE-D347-4B4A-BAF3-DC2CA45B2A7D}" type="presParOf" srcId="{BD2290A0-8CAA-4F4D-9809-C935BAF75646}" destId="{F3495069-E00E-4B49-B2C8-EC0F64AB37A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40891C-63FC-48D6-B9DF-40A9E39B5981}"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276499A6-AAB4-40D5-B19D-55691B295BCE}">
      <dgm:prSet/>
      <dgm:spPr/>
      <dgm:t>
        <a:bodyPr/>
        <a:lstStyle/>
        <a:p>
          <a:r>
            <a:rPr lang="en-US" i="1" dirty="0"/>
            <a:t>My CUC patient needs in-person STD treatment:  </a:t>
          </a:r>
          <a:r>
            <a:rPr lang="en-US" dirty="0"/>
            <a:t> </a:t>
          </a:r>
        </a:p>
      </dgm:t>
    </dgm:pt>
    <dgm:pt modelId="{4C402F7E-5751-4C81-9FA7-C0CA8C0376E9}" type="parTrans" cxnId="{5966D5A5-4C4C-4B61-BC80-8F50668C6043}">
      <dgm:prSet/>
      <dgm:spPr/>
      <dgm:t>
        <a:bodyPr/>
        <a:lstStyle/>
        <a:p>
          <a:endParaRPr lang="en-US"/>
        </a:p>
      </dgm:t>
    </dgm:pt>
    <dgm:pt modelId="{A07C693B-C80A-411D-A0DF-F5C41D63EDBF}" type="sibTrans" cxnId="{5966D5A5-4C4C-4B61-BC80-8F50668C6043}">
      <dgm:prSet/>
      <dgm:spPr/>
      <dgm:t>
        <a:bodyPr/>
        <a:lstStyle/>
        <a:p>
          <a:endParaRPr lang="en-US"/>
        </a:p>
      </dgm:t>
    </dgm:pt>
    <dgm:pt modelId="{9AA84257-D442-41F1-969C-BA71DB222333}">
      <dgm:prSet/>
      <dgm:spPr/>
      <dgm:t>
        <a:bodyPr/>
        <a:lstStyle/>
        <a:p>
          <a:r>
            <a:rPr lang="en-US" b="1" dirty="0"/>
            <a:t>Call Adolescent Nurses</a:t>
          </a:r>
          <a:r>
            <a:rPr lang="en-US" dirty="0"/>
            <a:t>:  </a:t>
          </a:r>
        </a:p>
      </dgm:t>
    </dgm:pt>
    <dgm:pt modelId="{6D19B497-EA8D-40DB-8785-6292943763E3}" type="parTrans" cxnId="{43F24271-DFD0-4256-99D3-F3066CD79F18}">
      <dgm:prSet/>
      <dgm:spPr/>
      <dgm:t>
        <a:bodyPr/>
        <a:lstStyle/>
        <a:p>
          <a:endParaRPr lang="en-US"/>
        </a:p>
      </dgm:t>
    </dgm:pt>
    <dgm:pt modelId="{5FB4EBC4-9710-4FCB-A454-7BBAF0B3E86C}" type="sibTrans" cxnId="{43F24271-DFD0-4256-99D3-F3066CD79F18}">
      <dgm:prSet/>
      <dgm:spPr/>
      <dgm:t>
        <a:bodyPr/>
        <a:lstStyle/>
        <a:p>
          <a:endParaRPr lang="en-US"/>
        </a:p>
      </dgm:t>
    </dgm:pt>
    <dgm:pt modelId="{944474B3-35C4-48B0-B375-04FC7448CF6C}">
      <dgm:prSet/>
      <dgm:spPr/>
      <dgm:t>
        <a:bodyPr/>
        <a:lstStyle/>
        <a:p>
          <a:r>
            <a:rPr lang="en-US" i="1" dirty="0"/>
            <a:t>I have a clinical / management question: </a:t>
          </a:r>
          <a:r>
            <a:rPr lang="en-US" dirty="0"/>
            <a:t> </a:t>
          </a:r>
        </a:p>
      </dgm:t>
    </dgm:pt>
    <dgm:pt modelId="{E789AB4F-6771-4BA1-8B59-BBBB141ACBD0}" type="parTrans" cxnId="{C78D07B2-DEF2-4527-82E8-CB61EFB09985}">
      <dgm:prSet/>
      <dgm:spPr/>
      <dgm:t>
        <a:bodyPr/>
        <a:lstStyle/>
        <a:p>
          <a:endParaRPr lang="en-US"/>
        </a:p>
      </dgm:t>
    </dgm:pt>
    <dgm:pt modelId="{52DDDF82-7A68-4E51-8317-70F97110F3EF}" type="sibTrans" cxnId="{C78D07B2-DEF2-4527-82E8-CB61EFB09985}">
      <dgm:prSet/>
      <dgm:spPr/>
      <dgm:t>
        <a:bodyPr/>
        <a:lstStyle/>
        <a:p>
          <a:endParaRPr lang="en-US"/>
        </a:p>
      </dgm:t>
    </dgm:pt>
    <dgm:pt modelId="{420E1F07-EC47-435A-A7AF-DE7B9F072A07}">
      <dgm:prSet/>
      <dgm:spPr/>
      <dgm:t>
        <a:bodyPr/>
        <a:lstStyle/>
        <a:p>
          <a:r>
            <a:rPr lang="en-US" b="1" dirty="0"/>
            <a:t>Provider Room: x4443</a:t>
          </a:r>
          <a:r>
            <a:rPr lang="en-US" dirty="0"/>
            <a:t> </a:t>
          </a:r>
        </a:p>
      </dgm:t>
    </dgm:pt>
    <dgm:pt modelId="{078BA770-E89D-4BF8-9CC1-178F00F61C3C}" type="parTrans" cxnId="{75AA8275-9017-4691-8EAE-FA67BF82B03E}">
      <dgm:prSet/>
      <dgm:spPr/>
      <dgm:t>
        <a:bodyPr/>
        <a:lstStyle/>
        <a:p>
          <a:endParaRPr lang="en-US"/>
        </a:p>
      </dgm:t>
    </dgm:pt>
    <dgm:pt modelId="{4CA24F25-21B8-49E0-BD4D-94025A7C3E16}" type="sibTrans" cxnId="{75AA8275-9017-4691-8EAE-FA67BF82B03E}">
      <dgm:prSet/>
      <dgm:spPr/>
      <dgm:t>
        <a:bodyPr/>
        <a:lstStyle/>
        <a:p>
          <a:endParaRPr lang="en-US"/>
        </a:p>
      </dgm:t>
    </dgm:pt>
    <dgm:pt modelId="{823E8D1B-07A3-4F0D-9444-A83AA28CC14A}">
      <dgm:prSet/>
      <dgm:spPr/>
      <dgm:t>
        <a:bodyPr/>
        <a:lstStyle/>
        <a:p>
          <a:r>
            <a:rPr lang="en-US" i="1" dirty="0"/>
            <a:t>What number do patients call for appointments?</a:t>
          </a:r>
          <a:endParaRPr lang="en-US" dirty="0"/>
        </a:p>
      </dgm:t>
    </dgm:pt>
    <dgm:pt modelId="{EBD0800F-5BC0-4AF7-A8E9-EE59E8B4A472}" type="parTrans" cxnId="{19050579-DEF9-406F-9654-49071455A9BB}">
      <dgm:prSet/>
      <dgm:spPr/>
      <dgm:t>
        <a:bodyPr/>
        <a:lstStyle/>
        <a:p>
          <a:endParaRPr lang="en-US"/>
        </a:p>
      </dgm:t>
    </dgm:pt>
    <dgm:pt modelId="{192E3D2C-AADA-4640-80C7-2F0C6F100A8F}" type="sibTrans" cxnId="{19050579-DEF9-406F-9654-49071455A9BB}">
      <dgm:prSet/>
      <dgm:spPr/>
      <dgm:t>
        <a:bodyPr/>
        <a:lstStyle/>
        <a:p>
          <a:endParaRPr lang="en-US"/>
        </a:p>
      </dgm:t>
    </dgm:pt>
    <dgm:pt modelId="{11BF3034-65B1-4567-896C-0E72A44AB537}">
      <dgm:prSet/>
      <dgm:spPr/>
      <dgm:t>
        <a:bodyPr/>
        <a:lstStyle/>
        <a:p>
          <a:r>
            <a:rPr lang="en-US" i="1" dirty="0"/>
            <a:t>What is back-line to front desk?</a:t>
          </a:r>
          <a:endParaRPr lang="en-US" dirty="0"/>
        </a:p>
      </dgm:t>
    </dgm:pt>
    <dgm:pt modelId="{D6E7C3F4-3239-46E8-A0B1-DBA81C02D9C2}" type="parTrans" cxnId="{02021D28-2CE3-473B-A558-0261FB52C099}">
      <dgm:prSet/>
      <dgm:spPr/>
      <dgm:t>
        <a:bodyPr/>
        <a:lstStyle/>
        <a:p>
          <a:endParaRPr lang="en-US"/>
        </a:p>
      </dgm:t>
    </dgm:pt>
    <dgm:pt modelId="{6F627D4A-F26D-477B-BCDC-D6D65C3323B1}" type="sibTrans" cxnId="{02021D28-2CE3-473B-A558-0261FB52C099}">
      <dgm:prSet/>
      <dgm:spPr/>
      <dgm:t>
        <a:bodyPr/>
        <a:lstStyle/>
        <a:p>
          <a:endParaRPr lang="en-US"/>
        </a:p>
      </dgm:t>
    </dgm:pt>
    <dgm:pt modelId="{6BE479DA-18DE-4D48-892A-15F8521D7FA6}">
      <dgm:prSet/>
      <dgm:spPr/>
      <dgm:t>
        <a:bodyPr/>
        <a:lstStyle/>
        <a:p>
          <a:r>
            <a:rPr lang="en-US" dirty="0"/>
            <a:t>Fax:</a:t>
          </a:r>
        </a:p>
      </dgm:t>
    </dgm:pt>
    <dgm:pt modelId="{8E243B1B-ED49-4BB3-BECD-9746816B54DF}" type="parTrans" cxnId="{3CDCDE66-803C-4E91-A6FF-BC6948E23B02}">
      <dgm:prSet/>
      <dgm:spPr/>
      <dgm:t>
        <a:bodyPr/>
        <a:lstStyle/>
        <a:p>
          <a:endParaRPr lang="en-US"/>
        </a:p>
      </dgm:t>
    </dgm:pt>
    <dgm:pt modelId="{6C1F3FE6-A620-407E-B281-525DED04757B}" type="sibTrans" cxnId="{3CDCDE66-803C-4E91-A6FF-BC6948E23B02}">
      <dgm:prSet/>
      <dgm:spPr/>
      <dgm:t>
        <a:bodyPr/>
        <a:lstStyle/>
        <a:p>
          <a:endParaRPr lang="en-US"/>
        </a:p>
      </dgm:t>
    </dgm:pt>
    <dgm:pt modelId="{96F6DD8F-460E-4489-9B24-7F7047048ACF}">
      <dgm:prSet/>
      <dgm:spPr/>
      <dgm:t>
        <a:bodyPr/>
        <a:lstStyle/>
        <a:p>
          <a:r>
            <a:rPr lang="en-US" dirty="0"/>
            <a:t>Office Director:  </a:t>
          </a:r>
        </a:p>
      </dgm:t>
    </dgm:pt>
    <dgm:pt modelId="{B020A7C2-F017-4277-9E8D-910878C4ED23}" type="parTrans" cxnId="{F0E4066D-6D4C-4111-A649-045826A1E983}">
      <dgm:prSet/>
      <dgm:spPr/>
      <dgm:t>
        <a:bodyPr/>
        <a:lstStyle/>
        <a:p>
          <a:endParaRPr lang="en-US"/>
        </a:p>
      </dgm:t>
    </dgm:pt>
    <dgm:pt modelId="{82E99FA2-B715-4F5B-B81D-7277F087A9FA}" type="sibTrans" cxnId="{F0E4066D-6D4C-4111-A649-045826A1E983}">
      <dgm:prSet/>
      <dgm:spPr/>
      <dgm:t>
        <a:bodyPr/>
        <a:lstStyle/>
        <a:p>
          <a:endParaRPr lang="en-US"/>
        </a:p>
      </dgm:t>
    </dgm:pt>
    <dgm:pt modelId="{784FB188-119F-5F49-B8DC-340A79F5065F}">
      <dgm:prSet/>
      <dgm:spPr/>
      <dgm:t>
        <a:bodyPr/>
        <a:lstStyle/>
        <a:p>
          <a:r>
            <a:rPr lang="en-US" dirty="0"/>
            <a:t>215 427 3801</a:t>
          </a:r>
        </a:p>
      </dgm:t>
    </dgm:pt>
    <dgm:pt modelId="{EA827058-1EF3-9647-98B0-BD3E12552284}" type="parTrans" cxnId="{46F15C74-9F55-E44C-814F-C400BDAF1E22}">
      <dgm:prSet/>
      <dgm:spPr/>
      <dgm:t>
        <a:bodyPr/>
        <a:lstStyle/>
        <a:p>
          <a:endParaRPr lang="en-US"/>
        </a:p>
      </dgm:t>
    </dgm:pt>
    <dgm:pt modelId="{11AF320B-867C-2F43-890E-5BA5C0201C98}" type="sibTrans" cxnId="{46F15C74-9F55-E44C-814F-C400BDAF1E22}">
      <dgm:prSet/>
      <dgm:spPr/>
      <dgm:t>
        <a:bodyPr/>
        <a:lstStyle/>
        <a:p>
          <a:endParaRPr lang="en-US"/>
        </a:p>
      </dgm:t>
    </dgm:pt>
    <dgm:pt modelId="{D80B5BC9-BED0-E649-8B2A-C88B9A0E7E1C}">
      <dgm:prSet/>
      <dgm:spPr/>
      <dgm:t>
        <a:bodyPr/>
        <a:lstStyle/>
        <a:p>
          <a:r>
            <a:rPr lang="en-US" dirty="0"/>
            <a:t> x3803 </a:t>
          </a:r>
        </a:p>
      </dgm:t>
    </dgm:pt>
    <dgm:pt modelId="{B57BCE3C-F16D-DC45-B54E-FA300412EF05}" type="parTrans" cxnId="{AD48C62C-B804-684B-9F7A-09C66455C2B0}">
      <dgm:prSet/>
      <dgm:spPr/>
      <dgm:t>
        <a:bodyPr/>
        <a:lstStyle/>
        <a:p>
          <a:endParaRPr lang="en-US"/>
        </a:p>
      </dgm:t>
    </dgm:pt>
    <dgm:pt modelId="{932F9220-E234-3C43-AA42-4A1CBF359460}" type="sibTrans" cxnId="{AD48C62C-B804-684B-9F7A-09C66455C2B0}">
      <dgm:prSet/>
      <dgm:spPr/>
      <dgm:t>
        <a:bodyPr/>
        <a:lstStyle/>
        <a:p>
          <a:endParaRPr lang="en-US"/>
        </a:p>
      </dgm:t>
    </dgm:pt>
    <dgm:pt modelId="{A92A7B40-77B0-8841-BD01-4A3FDC740436}">
      <dgm:prSet/>
      <dgm:spPr/>
      <dgm:t>
        <a:bodyPr/>
        <a:lstStyle/>
        <a:p>
          <a:r>
            <a:rPr lang="en-US" dirty="0"/>
            <a:t>3801 </a:t>
          </a:r>
        </a:p>
      </dgm:t>
    </dgm:pt>
    <dgm:pt modelId="{8409EC80-40C7-5141-99BC-6E2444374961}" type="parTrans" cxnId="{3BAED440-4743-4A41-BA32-477780189935}">
      <dgm:prSet/>
      <dgm:spPr/>
      <dgm:t>
        <a:bodyPr/>
        <a:lstStyle/>
        <a:p>
          <a:endParaRPr lang="en-US"/>
        </a:p>
      </dgm:t>
    </dgm:pt>
    <dgm:pt modelId="{6AF45BB8-93FD-F249-A0F2-B786782A032B}" type="sibTrans" cxnId="{3BAED440-4743-4A41-BA32-477780189935}">
      <dgm:prSet/>
      <dgm:spPr/>
      <dgm:t>
        <a:bodyPr/>
        <a:lstStyle/>
        <a:p>
          <a:endParaRPr lang="en-US"/>
        </a:p>
      </dgm:t>
    </dgm:pt>
    <dgm:pt modelId="{A1B67CDE-9F1D-3143-8AF8-EE0A309C2828}" type="pres">
      <dgm:prSet presAssocID="{A140891C-63FC-48D6-B9DF-40A9E39B5981}" presName="linear" presStyleCnt="0">
        <dgm:presLayoutVars>
          <dgm:animLvl val="lvl"/>
          <dgm:resizeHandles val="exact"/>
        </dgm:presLayoutVars>
      </dgm:prSet>
      <dgm:spPr/>
    </dgm:pt>
    <dgm:pt modelId="{AC9D3189-FED7-6E40-8083-52E2B16DA915}" type="pres">
      <dgm:prSet presAssocID="{276499A6-AAB4-40D5-B19D-55691B295BCE}" presName="parentText" presStyleLbl="node1" presStyleIdx="0" presStyleCnt="6">
        <dgm:presLayoutVars>
          <dgm:chMax val="0"/>
          <dgm:bulletEnabled val="1"/>
        </dgm:presLayoutVars>
      </dgm:prSet>
      <dgm:spPr/>
    </dgm:pt>
    <dgm:pt modelId="{8A6DC99D-BDD6-9945-BF56-21D0707F1CFE}" type="pres">
      <dgm:prSet presAssocID="{276499A6-AAB4-40D5-B19D-55691B295BCE}" presName="childText" presStyleLbl="revTx" presStyleIdx="0" presStyleCnt="5">
        <dgm:presLayoutVars>
          <dgm:bulletEnabled val="1"/>
        </dgm:presLayoutVars>
      </dgm:prSet>
      <dgm:spPr/>
    </dgm:pt>
    <dgm:pt modelId="{ACB0E1A9-B399-A848-97B1-EABA8D12C4A3}" type="pres">
      <dgm:prSet presAssocID="{944474B3-35C4-48B0-B375-04FC7448CF6C}" presName="parentText" presStyleLbl="node1" presStyleIdx="1" presStyleCnt="6">
        <dgm:presLayoutVars>
          <dgm:chMax val="0"/>
          <dgm:bulletEnabled val="1"/>
        </dgm:presLayoutVars>
      </dgm:prSet>
      <dgm:spPr/>
    </dgm:pt>
    <dgm:pt modelId="{710EB234-18BD-A140-9B03-D4D8C104D66B}" type="pres">
      <dgm:prSet presAssocID="{944474B3-35C4-48B0-B375-04FC7448CF6C}" presName="childText" presStyleLbl="revTx" presStyleIdx="1" presStyleCnt="5">
        <dgm:presLayoutVars>
          <dgm:bulletEnabled val="1"/>
        </dgm:presLayoutVars>
      </dgm:prSet>
      <dgm:spPr/>
    </dgm:pt>
    <dgm:pt modelId="{7DA36E63-FBA7-E44D-9DDE-AFA3F164FB0B}" type="pres">
      <dgm:prSet presAssocID="{823E8D1B-07A3-4F0D-9444-A83AA28CC14A}" presName="parentText" presStyleLbl="node1" presStyleIdx="2" presStyleCnt="6">
        <dgm:presLayoutVars>
          <dgm:chMax val="0"/>
          <dgm:bulletEnabled val="1"/>
        </dgm:presLayoutVars>
      </dgm:prSet>
      <dgm:spPr/>
    </dgm:pt>
    <dgm:pt modelId="{4C0BD2AB-0FED-1F41-8165-928865CE1B2E}" type="pres">
      <dgm:prSet presAssocID="{823E8D1B-07A3-4F0D-9444-A83AA28CC14A}" presName="childText" presStyleLbl="revTx" presStyleIdx="2" presStyleCnt="5">
        <dgm:presLayoutVars>
          <dgm:bulletEnabled val="1"/>
        </dgm:presLayoutVars>
      </dgm:prSet>
      <dgm:spPr/>
    </dgm:pt>
    <dgm:pt modelId="{EE60245F-B76A-1F4B-B159-555C673A29C6}" type="pres">
      <dgm:prSet presAssocID="{11BF3034-65B1-4567-896C-0E72A44AB537}" presName="parentText" presStyleLbl="node1" presStyleIdx="3" presStyleCnt="6">
        <dgm:presLayoutVars>
          <dgm:chMax val="0"/>
          <dgm:bulletEnabled val="1"/>
        </dgm:presLayoutVars>
      </dgm:prSet>
      <dgm:spPr/>
    </dgm:pt>
    <dgm:pt modelId="{67B96809-AE96-2C43-B429-FE4A7293175C}" type="pres">
      <dgm:prSet presAssocID="{11BF3034-65B1-4567-896C-0E72A44AB537}" presName="childText" presStyleLbl="revTx" presStyleIdx="3" presStyleCnt="5">
        <dgm:presLayoutVars>
          <dgm:bulletEnabled val="1"/>
        </dgm:presLayoutVars>
      </dgm:prSet>
      <dgm:spPr/>
    </dgm:pt>
    <dgm:pt modelId="{0DB2C82A-F8F5-F54A-A080-B0AAA5A3A05A}" type="pres">
      <dgm:prSet presAssocID="{6BE479DA-18DE-4D48-892A-15F8521D7FA6}" presName="parentText" presStyleLbl="node1" presStyleIdx="4" presStyleCnt="6">
        <dgm:presLayoutVars>
          <dgm:chMax val="0"/>
          <dgm:bulletEnabled val="1"/>
        </dgm:presLayoutVars>
      </dgm:prSet>
      <dgm:spPr/>
    </dgm:pt>
    <dgm:pt modelId="{DEFBEB39-3BBF-6245-BEE7-3BAF53527C9C}" type="pres">
      <dgm:prSet presAssocID="{6BE479DA-18DE-4D48-892A-15F8521D7FA6}" presName="childText" presStyleLbl="revTx" presStyleIdx="4" presStyleCnt="5">
        <dgm:presLayoutVars>
          <dgm:bulletEnabled val="1"/>
        </dgm:presLayoutVars>
      </dgm:prSet>
      <dgm:spPr/>
    </dgm:pt>
    <dgm:pt modelId="{695019B8-CBB6-7047-876C-757CE4615D93}" type="pres">
      <dgm:prSet presAssocID="{96F6DD8F-460E-4489-9B24-7F7047048ACF}" presName="parentText" presStyleLbl="node1" presStyleIdx="5" presStyleCnt="6">
        <dgm:presLayoutVars>
          <dgm:chMax val="0"/>
          <dgm:bulletEnabled val="1"/>
        </dgm:presLayoutVars>
      </dgm:prSet>
      <dgm:spPr/>
    </dgm:pt>
  </dgm:ptLst>
  <dgm:cxnLst>
    <dgm:cxn modelId="{45FEA00D-085D-3D40-9A71-A29D4E0B0FDE}" type="presOf" srcId="{A92A7B40-77B0-8841-BD01-4A3FDC740436}" destId="{DEFBEB39-3BBF-6245-BEE7-3BAF53527C9C}" srcOrd="0" destOrd="0" presId="urn:microsoft.com/office/officeart/2005/8/layout/vList2"/>
    <dgm:cxn modelId="{EF935014-B507-5644-9E8C-0FAA88B3FD87}" type="presOf" srcId="{276499A6-AAB4-40D5-B19D-55691B295BCE}" destId="{AC9D3189-FED7-6E40-8083-52E2B16DA915}" srcOrd="0" destOrd="0" presId="urn:microsoft.com/office/officeart/2005/8/layout/vList2"/>
    <dgm:cxn modelId="{976A8A1F-5261-F349-8A0F-EF5DBD3BE99E}" type="presOf" srcId="{784FB188-119F-5F49-B8DC-340A79F5065F}" destId="{4C0BD2AB-0FED-1F41-8165-928865CE1B2E}" srcOrd="0" destOrd="0" presId="urn:microsoft.com/office/officeart/2005/8/layout/vList2"/>
    <dgm:cxn modelId="{003F1F27-18E4-7D4F-9D82-38DC815B021E}" type="presOf" srcId="{9AA84257-D442-41F1-969C-BA71DB222333}" destId="{8A6DC99D-BDD6-9945-BF56-21D0707F1CFE}" srcOrd="0" destOrd="0" presId="urn:microsoft.com/office/officeart/2005/8/layout/vList2"/>
    <dgm:cxn modelId="{02021D28-2CE3-473B-A558-0261FB52C099}" srcId="{A140891C-63FC-48D6-B9DF-40A9E39B5981}" destId="{11BF3034-65B1-4567-896C-0E72A44AB537}" srcOrd="3" destOrd="0" parTransId="{D6E7C3F4-3239-46E8-A0B1-DBA81C02D9C2}" sibTransId="{6F627D4A-F26D-477B-BCDC-D6D65C3323B1}"/>
    <dgm:cxn modelId="{B0EEFF2A-1277-A540-B600-81D7FBC78F91}" type="presOf" srcId="{6BE479DA-18DE-4D48-892A-15F8521D7FA6}" destId="{0DB2C82A-F8F5-F54A-A080-B0AAA5A3A05A}" srcOrd="0" destOrd="0" presId="urn:microsoft.com/office/officeart/2005/8/layout/vList2"/>
    <dgm:cxn modelId="{AD48C62C-B804-684B-9F7A-09C66455C2B0}" srcId="{11BF3034-65B1-4567-896C-0E72A44AB537}" destId="{D80B5BC9-BED0-E649-8B2A-C88B9A0E7E1C}" srcOrd="0" destOrd="0" parTransId="{B57BCE3C-F16D-DC45-B54E-FA300412EF05}" sibTransId="{932F9220-E234-3C43-AA42-4A1CBF359460}"/>
    <dgm:cxn modelId="{3BAED440-4743-4A41-BA32-477780189935}" srcId="{6BE479DA-18DE-4D48-892A-15F8521D7FA6}" destId="{A92A7B40-77B0-8841-BD01-4A3FDC740436}" srcOrd="0" destOrd="0" parTransId="{8409EC80-40C7-5141-99BC-6E2444374961}" sibTransId="{6AF45BB8-93FD-F249-A0F2-B786782A032B}"/>
    <dgm:cxn modelId="{3CDCDE66-803C-4E91-A6FF-BC6948E23B02}" srcId="{A140891C-63FC-48D6-B9DF-40A9E39B5981}" destId="{6BE479DA-18DE-4D48-892A-15F8521D7FA6}" srcOrd="4" destOrd="0" parTransId="{8E243B1B-ED49-4BB3-BECD-9746816B54DF}" sibTransId="{6C1F3FE6-A620-407E-B281-525DED04757B}"/>
    <dgm:cxn modelId="{F0E4066D-6D4C-4111-A649-045826A1E983}" srcId="{A140891C-63FC-48D6-B9DF-40A9E39B5981}" destId="{96F6DD8F-460E-4489-9B24-7F7047048ACF}" srcOrd="5" destOrd="0" parTransId="{B020A7C2-F017-4277-9E8D-910878C4ED23}" sibTransId="{82E99FA2-B715-4F5B-B81D-7277F087A9FA}"/>
    <dgm:cxn modelId="{289F416D-3FE6-1541-98D3-426827073F92}" type="presOf" srcId="{823E8D1B-07A3-4F0D-9444-A83AA28CC14A}" destId="{7DA36E63-FBA7-E44D-9DDE-AFA3F164FB0B}" srcOrd="0" destOrd="0" presId="urn:microsoft.com/office/officeart/2005/8/layout/vList2"/>
    <dgm:cxn modelId="{43F24271-DFD0-4256-99D3-F3066CD79F18}" srcId="{276499A6-AAB4-40D5-B19D-55691B295BCE}" destId="{9AA84257-D442-41F1-969C-BA71DB222333}" srcOrd="0" destOrd="0" parTransId="{6D19B497-EA8D-40DB-8785-6292943763E3}" sibTransId="{5FB4EBC4-9710-4FCB-A454-7BBAF0B3E86C}"/>
    <dgm:cxn modelId="{46F15C74-9F55-E44C-814F-C400BDAF1E22}" srcId="{823E8D1B-07A3-4F0D-9444-A83AA28CC14A}" destId="{784FB188-119F-5F49-B8DC-340A79F5065F}" srcOrd="0" destOrd="0" parTransId="{EA827058-1EF3-9647-98B0-BD3E12552284}" sibTransId="{11AF320B-867C-2F43-890E-5BA5C0201C98}"/>
    <dgm:cxn modelId="{75AA8275-9017-4691-8EAE-FA67BF82B03E}" srcId="{944474B3-35C4-48B0-B375-04FC7448CF6C}" destId="{420E1F07-EC47-435A-A7AF-DE7B9F072A07}" srcOrd="0" destOrd="0" parTransId="{078BA770-E89D-4BF8-9CC1-178F00F61C3C}" sibTransId="{4CA24F25-21B8-49E0-BD4D-94025A7C3E16}"/>
    <dgm:cxn modelId="{19050579-DEF9-406F-9654-49071455A9BB}" srcId="{A140891C-63FC-48D6-B9DF-40A9E39B5981}" destId="{823E8D1B-07A3-4F0D-9444-A83AA28CC14A}" srcOrd="2" destOrd="0" parTransId="{EBD0800F-5BC0-4AF7-A8E9-EE59E8B4A472}" sibTransId="{192E3D2C-AADA-4640-80C7-2F0C6F100A8F}"/>
    <dgm:cxn modelId="{062FB387-D165-2641-B65E-C0B55515D2DB}" type="presOf" srcId="{944474B3-35C4-48B0-B375-04FC7448CF6C}" destId="{ACB0E1A9-B399-A848-97B1-EABA8D12C4A3}" srcOrd="0" destOrd="0" presId="urn:microsoft.com/office/officeart/2005/8/layout/vList2"/>
    <dgm:cxn modelId="{7F50919F-632A-C048-8B68-7F9450FBFEE5}" type="presOf" srcId="{A140891C-63FC-48D6-B9DF-40A9E39B5981}" destId="{A1B67CDE-9F1D-3143-8AF8-EE0A309C2828}" srcOrd="0" destOrd="0" presId="urn:microsoft.com/office/officeart/2005/8/layout/vList2"/>
    <dgm:cxn modelId="{5966D5A5-4C4C-4B61-BC80-8F50668C6043}" srcId="{A140891C-63FC-48D6-B9DF-40A9E39B5981}" destId="{276499A6-AAB4-40D5-B19D-55691B295BCE}" srcOrd="0" destOrd="0" parTransId="{4C402F7E-5751-4C81-9FA7-C0CA8C0376E9}" sibTransId="{A07C693B-C80A-411D-A0DF-F5C41D63EDBF}"/>
    <dgm:cxn modelId="{C78D07B2-DEF2-4527-82E8-CB61EFB09985}" srcId="{A140891C-63FC-48D6-B9DF-40A9E39B5981}" destId="{944474B3-35C4-48B0-B375-04FC7448CF6C}" srcOrd="1" destOrd="0" parTransId="{E789AB4F-6771-4BA1-8B59-BBBB141ACBD0}" sibTransId="{52DDDF82-7A68-4E51-8317-70F97110F3EF}"/>
    <dgm:cxn modelId="{B64D2BBA-A74A-F541-A859-E79F4676F270}" type="presOf" srcId="{D80B5BC9-BED0-E649-8B2A-C88B9A0E7E1C}" destId="{67B96809-AE96-2C43-B429-FE4A7293175C}" srcOrd="0" destOrd="0" presId="urn:microsoft.com/office/officeart/2005/8/layout/vList2"/>
    <dgm:cxn modelId="{ECECD7D8-23B1-214D-B878-154D50C6BADC}" type="presOf" srcId="{11BF3034-65B1-4567-896C-0E72A44AB537}" destId="{EE60245F-B76A-1F4B-B159-555C673A29C6}" srcOrd="0" destOrd="0" presId="urn:microsoft.com/office/officeart/2005/8/layout/vList2"/>
    <dgm:cxn modelId="{BC5ACAE6-2BA2-954C-B3B4-2369C4E30BFB}" type="presOf" srcId="{420E1F07-EC47-435A-A7AF-DE7B9F072A07}" destId="{710EB234-18BD-A140-9B03-D4D8C104D66B}" srcOrd="0" destOrd="0" presId="urn:microsoft.com/office/officeart/2005/8/layout/vList2"/>
    <dgm:cxn modelId="{C1C3BBFF-48C0-984C-A22A-7ADCDCD49D26}" type="presOf" srcId="{96F6DD8F-460E-4489-9B24-7F7047048ACF}" destId="{695019B8-CBB6-7047-876C-757CE4615D93}" srcOrd="0" destOrd="0" presId="urn:microsoft.com/office/officeart/2005/8/layout/vList2"/>
    <dgm:cxn modelId="{D196D4ED-E14C-5A49-B7BC-78EA7D175CEC}" type="presParOf" srcId="{A1B67CDE-9F1D-3143-8AF8-EE0A309C2828}" destId="{AC9D3189-FED7-6E40-8083-52E2B16DA915}" srcOrd="0" destOrd="0" presId="urn:microsoft.com/office/officeart/2005/8/layout/vList2"/>
    <dgm:cxn modelId="{98BDB424-E30A-794F-B977-EB1B6A09D1BE}" type="presParOf" srcId="{A1B67CDE-9F1D-3143-8AF8-EE0A309C2828}" destId="{8A6DC99D-BDD6-9945-BF56-21D0707F1CFE}" srcOrd="1" destOrd="0" presId="urn:microsoft.com/office/officeart/2005/8/layout/vList2"/>
    <dgm:cxn modelId="{9036C845-02E2-B04B-812E-A1E60D77973B}" type="presParOf" srcId="{A1B67CDE-9F1D-3143-8AF8-EE0A309C2828}" destId="{ACB0E1A9-B399-A848-97B1-EABA8D12C4A3}" srcOrd="2" destOrd="0" presId="urn:microsoft.com/office/officeart/2005/8/layout/vList2"/>
    <dgm:cxn modelId="{EE7B466D-0F77-BA41-AD6A-3AD5328FC8A7}" type="presParOf" srcId="{A1B67CDE-9F1D-3143-8AF8-EE0A309C2828}" destId="{710EB234-18BD-A140-9B03-D4D8C104D66B}" srcOrd="3" destOrd="0" presId="urn:microsoft.com/office/officeart/2005/8/layout/vList2"/>
    <dgm:cxn modelId="{A81E5E83-9175-B241-AE70-1E8006641308}" type="presParOf" srcId="{A1B67CDE-9F1D-3143-8AF8-EE0A309C2828}" destId="{7DA36E63-FBA7-E44D-9DDE-AFA3F164FB0B}" srcOrd="4" destOrd="0" presId="urn:microsoft.com/office/officeart/2005/8/layout/vList2"/>
    <dgm:cxn modelId="{C70C39FC-F273-C346-8275-8FFC97871D01}" type="presParOf" srcId="{A1B67CDE-9F1D-3143-8AF8-EE0A309C2828}" destId="{4C0BD2AB-0FED-1F41-8165-928865CE1B2E}" srcOrd="5" destOrd="0" presId="urn:microsoft.com/office/officeart/2005/8/layout/vList2"/>
    <dgm:cxn modelId="{6536DE20-1BBF-0846-AFEE-C36985DDA4D9}" type="presParOf" srcId="{A1B67CDE-9F1D-3143-8AF8-EE0A309C2828}" destId="{EE60245F-B76A-1F4B-B159-555C673A29C6}" srcOrd="6" destOrd="0" presId="urn:microsoft.com/office/officeart/2005/8/layout/vList2"/>
    <dgm:cxn modelId="{3A744600-739C-834D-81DC-A4C3E87B4321}" type="presParOf" srcId="{A1B67CDE-9F1D-3143-8AF8-EE0A309C2828}" destId="{67B96809-AE96-2C43-B429-FE4A7293175C}" srcOrd="7" destOrd="0" presId="urn:microsoft.com/office/officeart/2005/8/layout/vList2"/>
    <dgm:cxn modelId="{BEBA5592-DDA7-5349-B6E0-0285638EBEAD}" type="presParOf" srcId="{A1B67CDE-9F1D-3143-8AF8-EE0A309C2828}" destId="{0DB2C82A-F8F5-F54A-A080-B0AAA5A3A05A}" srcOrd="8" destOrd="0" presId="urn:microsoft.com/office/officeart/2005/8/layout/vList2"/>
    <dgm:cxn modelId="{88315EA7-2E67-7B4F-A969-00B9F899A847}" type="presParOf" srcId="{A1B67CDE-9F1D-3143-8AF8-EE0A309C2828}" destId="{DEFBEB39-3BBF-6245-BEE7-3BAF53527C9C}" srcOrd="9" destOrd="0" presId="urn:microsoft.com/office/officeart/2005/8/layout/vList2"/>
    <dgm:cxn modelId="{EE71A1DB-67C0-D745-B3CE-F630E9295162}" type="presParOf" srcId="{A1B67CDE-9F1D-3143-8AF8-EE0A309C2828}" destId="{695019B8-CBB6-7047-876C-757CE4615D93}"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B321E73-CD7C-4D94-8020-540B0F08E626}" type="doc">
      <dgm:prSet loTypeId="urn:microsoft.com/office/officeart/2005/8/layout/list1" loCatId="list" qsTypeId="urn:microsoft.com/office/officeart/2005/8/quickstyle/simple1" qsCatId="simple" csTypeId="urn:microsoft.com/office/officeart/2005/8/colors/accent0_3" csCatId="mainScheme" phldr="1"/>
      <dgm:spPr/>
      <dgm:t>
        <a:bodyPr/>
        <a:lstStyle/>
        <a:p>
          <a:endParaRPr lang="en-US"/>
        </a:p>
      </dgm:t>
    </dgm:pt>
    <dgm:pt modelId="{05972496-7320-4A16-944E-47F4EC5EFAEB}">
      <dgm:prSet custT="1"/>
      <dgm:spPr/>
      <dgm:t>
        <a:bodyPr/>
        <a:lstStyle/>
        <a:p>
          <a:r>
            <a:rPr lang="en-US" sz="2000" dirty="0"/>
            <a:t>1. Inconsistent or NO condom use  </a:t>
          </a:r>
        </a:p>
      </dgm:t>
    </dgm:pt>
    <dgm:pt modelId="{48185AF2-6B67-4A19-A545-DD4BBFF50B41}" type="parTrans" cxnId="{4DBFB206-554F-4442-897F-AFC7D4BD99F1}">
      <dgm:prSet/>
      <dgm:spPr/>
      <dgm:t>
        <a:bodyPr/>
        <a:lstStyle/>
        <a:p>
          <a:endParaRPr lang="en-US"/>
        </a:p>
      </dgm:t>
    </dgm:pt>
    <dgm:pt modelId="{F3624569-3895-4EA9-9656-A92B07A6DE65}" type="sibTrans" cxnId="{4DBFB206-554F-4442-897F-AFC7D4BD99F1}">
      <dgm:prSet/>
      <dgm:spPr/>
      <dgm:t>
        <a:bodyPr/>
        <a:lstStyle/>
        <a:p>
          <a:endParaRPr lang="en-US"/>
        </a:p>
      </dgm:t>
    </dgm:pt>
    <dgm:pt modelId="{992DDDE6-BA7D-4557-8DC7-0A756D9F5A5F}">
      <dgm:prSet custT="1"/>
      <dgm:spPr/>
      <dgm:t>
        <a:bodyPr/>
        <a:lstStyle/>
        <a:p>
          <a:r>
            <a:rPr lang="en-US" sz="2000" dirty="0"/>
            <a:t>2. Bacterial STI in the past 6 months  </a:t>
          </a:r>
        </a:p>
      </dgm:t>
    </dgm:pt>
    <dgm:pt modelId="{41EFA8DC-5723-40E7-9A36-9BAF5C764B3B}" type="parTrans" cxnId="{E2AC6D15-61C6-4BAF-8B71-31F21F48A761}">
      <dgm:prSet/>
      <dgm:spPr/>
      <dgm:t>
        <a:bodyPr/>
        <a:lstStyle/>
        <a:p>
          <a:endParaRPr lang="en-US"/>
        </a:p>
      </dgm:t>
    </dgm:pt>
    <dgm:pt modelId="{4EFB7548-AF22-46C9-8DE4-5B36BC9F9585}" type="sibTrans" cxnId="{E2AC6D15-61C6-4BAF-8B71-31F21F48A761}">
      <dgm:prSet/>
      <dgm:spPr/>
      <dgm:t>
        <a:bodyPr/>
        <a:lstStyle/>
        <a:p>
          <a:endParaRPr lang="en-US"/>
        </a:p>
      </dgm:t>
    </dgm:pt>
    <dgm:pt modelId="{D04C6ABB-F6C2-4516-A883-98121B6465A7}">
      <dgm:prSet custT="1"/>
      <dgm:spPr/>
      <dgm:t>
        <a:bodyPr/>
        <a:lstStyle/>
        <a:p>
          <a:r>
            <a:rPr lang="en-US" sz="2000" dirty="0"/>
            <a:t>3. Patients with HIV+ partners </a:t>
          </a:r>
        </a:p>
      </dgm:t>
    </dgm:pt>
    <dgm:pt modelId="{0D28D832-C6C1-45FB-AD4F-7781598A3B9E}" type="parTrans" cxnId="{3E98F3AB-523D-428B-82E5-5A8FCC2463CD}">
      <dgm:prSet/>
      <dgm:spPr/>
      <dgm:t>
        <a:bodyPr/>
        <a:lstStyle/>
        <a:p>
          <a:endParaRPr lang="en-US"/>
        </a:p>
      </dgm:t>
    </dgm:pt>
    <dgm:pt modelId="{5F55D127-EF3C-454B-8DFF-62AF3AF2B56A}" type="sibTrans" cxnId="{3E98F3AB-523D-428B-82E5-5A8FCC2463CD}">
      <dgm:prSet/>
      <dgm:spPr/>
      <dgm:t>
        <a:bodyPr/>
        <a:lstStyle/>
        <a:p>
          <a:endParaRPr lang="en-US"/>
        </a:p>
      </dgm:t>
    </dgm:pt>
    <dgm:pt modelId="{253F97BE-D4DC-43FB-AB00-3CDE7AAEBA09}">
      <dgm:prSet custT="1"/>
      <dgm:spPr/>
      <dgm:t>
        <a:bodyPr/>
        <a:lstStyle/>
        <a:p>
          <a:r>
            <a:rPr lang="en-US" sz="2000" dirty="0"/>
            <a:t>4.  Patients who want info 😊  </a:t>
          </a:r>
        </a:p>
      </dgm:t>
    </dgm:pt>
    <dgm:pt modelId="{920F2983-5412-4F48-A229-474E83FB875C}" type="parTrans" cxnId="{01A21133-2D15-414C-BC17-5484B26C4C42}">
      <dgm:prSet/>
      <dgm:spPr/>
      <dgm:t>
        <a:bodyPr/>
        <a:lstStyle/>
        <a:p>
          <a:endParaRPr lang="en-US"/>
        </a:p>
      </dgm:t>
    </dgm:pt>
    <dgm:pt modelId="{6E22F7D5-0D04-479C-A249-D758561CE551}" type="sibTrans" cxnId="{01A21133-2D15-414C-BC17-5484B26C4C42}">
      <dgm:prSet/>
      <dgm:spPr/>
      <dgm:t>
        <a:bodyPr/>
        <a:lstStyle/>
        <a:p>
          <a:endParaRPr lang="en-US"/>
        </a:p>
      </dgm:t>
    </dgm:pt>
    <dgm:pt modelId="{81DFB42B-B618-48B4-8991-3E1BC4910325}">
      <dgm:prSet custT="1"/>
      <dgm:spPr/>
      <dgm:t>
        <a:bodyPr/>
        <a:lstStyle/>
        <a:p>
          <a:r>
            <a:rPr lang="en-US" sz="2000" dirty="0"/>
            <a:t>DO THIS: </a:t>
          </a:r>
        </a:p>
      </dgm:t>
    </dgm:pt>
    <dgm:pt modelId="{2F539263-8924-4A56-B822-EB6618F428D5}" type="parTrans" cxnId="{76363736-F5CC-4A56-AFAE-D1D714B5FB29}">
      <dgm:prSet/>
      <dgm:spPr/>
      <dgm:t>
        <a:bodyPr/>
        <a:lstStyle/>
        <a:p>
          <a:endParaRPr lang="en-US"/>
        </a:p>
      </dgm:t>
    </dgm:pt>
    <dgm:pt modelId="{29C16FBC-7D35-4BA1-9A18-E31A1B6AFE34}" type="sibTrans" cxnId="{76363736-F5CC-4A56-AFAE-D1D714B5FB29}">
      <dgm:prSet/>
      <dgm:spPr/>
      <dgm:t>
        <a:bodyPr/>
        <a:lstStyle/>
        <a:p>
          <a:endParaRPr lang="en-US"/>
        </a:p>
      </dgm:t>
    </dgm:pt>
    <dgm:pt modelId="{AE9DC684-EF46-4949-8C04-CFB75E58E829}">
      <dgm:prSet/>
      <dgm:spPr/>
      <dgm:t>
        <a:bodyPr/>
        <a:lstStyle/>
        <a:p>
          <a:r>
            <a:rPr lang="en-US" dirty="0"/>
            <a:t>CONNECT TO PREP AND EDUCATE ABOUT IT (not just pills!)  </a:t>
          </a:r>
        </a:p>
      </dgm:t>
    </dgm:pt>
    <dgm:pt modelId="{BA06CB91-8C65-470A-A6FF-B92E9ECC7867}" type="parTrans" cxnId="{D2182852-0D22-4905-A0A7-205374B6BCC6}">
      <dgm:prSet/>
      <dgm:spPr/>
      <dgm:t>
        <a:bodyPr/>
        <a:lstStyle/>
        <a:p>
          <a:endParaRPr lang="en-US"/>
        </a:p>
      </dgm:t>
    </dgm:pt>
    <dgm:pt modelId="{4BD76DAB-5B86-481A-A787-87591863925D}" type="sibTrans" cxnId="{D2182852-0D22-4905-A0A7-205374B6BCC6}">
      <dgm:prSet/>
      <dgm:spPr/>
      <dgm:t>
        <a:bodyPr/>
        <a:lstStyle/>
        <a:p>
          <a:endParaRPr lang="en-US"/>
        </a:p>
      </dgm:t>
    </dgm:pt>
    <dgm:pt modelId="{B15FAC26-8A8A-42A1-A09E-318C5170FAAA}">
      <dgm:prSet/>
      <dgm:spPr/>
      <dgm:t>
        <a:bodyPr/>
        <a:lstStyle/>
        <a:p>
          <a:r>
            <a:rPr lang="en-US" dirty="0"/>
            <a:t>HIV TEST TODAY (if they didn’t yet….for any reason!)  </a:t>
          </a:r>
        </a:p>
      </dgm:t>
    </dgm:pt>
    <dgm:pt modelId="{76FF05E3-5F9E-44F6-A85D-1B235F7735E5}" type="parTrans" cxnId="{9C057380-5F85-4114-A30C-71C3BA0D260F}">
      <dgm:prSet/>
      <dgm:spPr/>
      <dgm:t>
        <a:bodyPr/>
        <a:lstStyle/>
        <a:p>
          <a:endParaRPr lang="en-US"/>
        </a:p>
      </dgm:t>
    </dgm:pt>
    <dgm:pt modelId="{DAEA65BF-D5ED-41E9-AFA7-3EDCBE5B6C19}" type="sibTrans" cxnId="{9C057380-5F85-4114-A30C-71C3BA0D260F}">
      <dgm:prSet/>
      <dgm:spPr/>
      <dgm:t>
        <a:bodyPr/>
        <a:lstStyle/>
        <a:p>
          <a:endParaRPr lang="en-US"/>
        </a:p>
      </dgm:t>
    </dgm:pt>
    <dgm:pt modelId="{5D87C0DF-6541-4CB7-BF26-DD9312708FD9}">
      <dgm:prSet/>
      <dgm:spPr/>
      <dgm:t>
        <a:bodyPr/>
        <a:lstStyle/>
        <a:p>
          <a:r>
            <a:rPr lang="en-US" dirty="0"/>
            <a:t>COUNSELING ABOUT </a:t>
          </a:r>
          <a:r>
            <a:rPr lang="en-US" u="sng" dirty="0"/>
            <a:t>HIV RISK </a:t>
          </a:r>
        </a:p>
      </dgm:t>
    </dgm:pt>
    <dgm:pt modelId="{018AE618-B1C0-4CCD-829D-092EEE67E879}" type="parTrans" cxnId="{35A36D24-284C-41EB-8BC9-EE87189BF57B}">
      <dgm:prSet/>
      <dgm:spPr/>
      <dgm:t>
        <a:bodyPr/>
        <a:lstStyle/>
        <a:p>
          <a:endParaRPr lang="en-US"/>
        </a:p>
      </dgm:t>
    </dgm:pt>
    <dgm:pt modelId="{05053856-9485-4492-B81F-81B2437AC654}" type="sibTrans" cxnId="{35A36D24-284C-41EB-8BC9-EE87189BF57B}">
      <dgm:prSet/>
      <dgm:spPr/>
      <dgm:t>
        <a:bodyPr/>
        <a:lstStyle/>
        <a:p>
          <a:endParaRPr lang="en-US"/>
        </a:p>
      </dgm:t>
    </dgm:pt>
    <dgm:pt modelId="{DE79B192-5643-41B0-8A22-9778B2755D48}">
      <dgm:prSet/>
      <dgm:spPr/>
      <dgm:t>
        <a:bodyPr/>
        <a:lstStyle/>
        <a:p>
          <a:r>
            <a:rPr lang="en-US" dirty="0"/>
            <a:t>A PLAN TO </a:t>
          </a:r>
          <a:r>
            <a:rPr lang="en-US" u="sng" dirty="0"/>
            <a:t>PREVENT HIV  </a:t>
          </a:r>
        </a:p>
      </dgm:t>
    </dgm:pt>
    <dgm:pt modelId="{B7C70FE1-4BA4-41E7-B30A-0A341612604C}" type="parTrans" cxnId="{D34D28E0-6BB5-4C77-8C39-F9802CFB9FD0}">
      <dgm:prSet/>
      <dgm:spPr/>
      <dgm:t>
        <a:bodyPr/>
        <a:lstStyle/>
        <a:p>
          <a:endParaRPr lang="en-US"/>
        </a:p>
      </dgm:t>
    </dgm:pt>
    <dgm:pt modelId="{64B939B7-6FB1-4D67-B3F8-A659228346A3}" type="sibTrans" cxnId="{D34D28E0-6BB5-4C77-8C39-F9802CFB9FD0}">
      <dgm:prSet/>
      <dgm:spPr/>
      <dgm:t>
        <a:bodyPr/>
        <a:lstStyle/>
        <a:p>
          <a:endParaRPr lang="en-US"/>
        </a:p>
      </dgm:t>
    </dgm:pt>
    <dgm:pt modelId="{68C4B093-9C29-40FF-A5D4-C32F8E3C4973}">
      <dgm:prSet/>
      <dgm:spPr/>
      <dgm:t>
        <a:bodyPr/>
        <a:lstStyle/>
        <a:p>
          <a:r>
            <a:rPr lang="en-US" dirty="0"/>
            <a:t>FP services  </a:t>
          </a:r>
        </a:p>
      </dgm:t>
    </dgm:pt>
    <dgm:pt modelId="{56BBFA88-E66D-49E0-807A-5502D03A321A}" type="parTrans" cxnId="{D00966D5-AAD3-4392-8E35-66602EBF60DD}">
      <dgm:prSet/>
      <dgm:spPr/>
      <dgm:t>
        <a:bodyPr/>
        <a:lstStyle/>
        <a:p>
          <a:endParaRPr lang="en-US"/>
        </a:p>
      </dgm:t>
    </dgm:pt>
    <dgm:pt modelId="{C13ACD32-FF0A-4527-A241-155119501242}" type="sibTrans" cxnId="{D00966D5-AAD3-4392-8E35-66602EBF60DD}">
      <dgm:prSet/>
      <dgm:spPr/>
      <dgm:t>
        <a:bodyPr/>
        <a:lstStyle/>
        <a:p>
          <a:endParaRPr lang="en-US"/>
        </a:p>
      </dgm:t>
    </dgm:pt>
    <dgm:pt modelId="{EEEE56A4-7402-E54D-A137-C47FAB7208E8}" type="pres">
      <dgm:prSet presAssocID="{BB321E73-CD7C-4D94-8020-540B0F08E626}" presName="linear" presStyleCnt="0">
        <dgm:presLayoutVars>
          <dgm:dir/>
          <dgm:animLvl val="lvl"/>
          <dgm:resizeHandles val="exact"/>
        </dgm:presLayoutVars>
      </dgm:prSet>
      <dgm:spPr/>
    </dgm:pt>
    <dgm:pt modelId="{3028ED3D-540B-144C-BFB7-6A96B876029A}" type="pres">
      <dgm:prSet presAssocID="{05972496-7320-4A16-944E-47F4EC5EFAEB}" presName="parentLin" presStyleCnt="0"/>
      <dgm:spPr/>
    </dgm:pt>
    <dgm:pt modelId="{287BBD6F-ACFA-7E47-B18F-8C7B0AF440E4}" type="pres">
      <dgm:prSet presAssocID="{05972496-7320-4A16-944E-47F4EC5EFAEB}" presName="parentLeftMargin" presStyleLbl="node1" presStyleIdx="0" presStyleCnt="5"/>
      <dgm:spPr/>
    </dgm:pt>
    <dgm:pt modelId="{48D73504-A5F6-B749-AB7E-AE3D23DEF800}" type="pres">
      <dgm:prSet presAssocID="{05972496-7320-4A16-944E-47F4EC5EFAEB}" presName="parentText" presStyleLbl="node1" presStyleIdx="0" presStyleCnt="5">
        <dgm:presLayoutVars>
          <dgm:chMax val="0"/>
          <dgm:bulletEnabled val="1"/>
        </dgm:presLayoutVars>
      </dgm:prSet>
      <dgm:spPr/>
    </dgm:pt>
    <dgm:pt modelId="{329A3CF8-DBD5-5D40-9F97-F4AC2FE0BE8C}" type="pres">
      <dgm:prSet presAssocID="{05972496-7320-4A16-944E-47F4EC5EFAEB}" presName="negativeSpace" presStyleCnt="0"/>
      <dgm:spPr/>
    </dgm:pt>
    <dgm:pt modelId="{15E50363-7970-3446-91B3-5A6C2B1FA2D5}" type="pres">
      <dgm:prSet presAssocID="{05972496-7320-4A16-944E-47F4EC5EFAEB}" presName="childText" presStyleLbl="conFgAcc1" presStyleIdx="0" presStyleCnt="5">
        <dgm:presLayoutVars>
          <dgm:bulletEnabled val="1"/>
        </dgm:presLayoutVars>
      </dgm:prSet>
      <dgm:spPr/>
    </dgm:pt>
    <dgm:pt modelId="{86BEBA78-BA3C-8840-8E95-A596A1FCAC40}" type="pres">
      <dgm:prSet presAssocID="{F3624569-3895-4EA9-9656-A92B07A6DE65}" presName="spaceBetweenRectangles" presStyleCnt="0"/>
      <dgm:spPr/>
    </dgm:pt>
    <dgm:pt modelId="{534318AC-E03E-F642-A4B8-F3E52C1D7358}" type="pres">
      <dgm:prSet presAssocID="{992DDDE6-BA7D-4557-8DC7-0A756D9F5A5F}" presName="parentLin" presStyleCnt="0"/>
      <dgm:spPr/>
    </dgm:pt>
    <dgm:pt modelId="{53DCDD9E-FC4D-AC4C-9C58-FF719B58533B}" type="pres">
      <dgm:prSet presAssocID="{992DDDE6-BA7D-4557-8DC7-0A756D9F5A5F}" presName="parentLeftMargin" presStyleLbl="node1" presStyleIdx="0" presStyleCnt="5"/>
      <dgm:spPr/>
    </dgm:pt>
    <dgm:pt modelId="{5B362131-D08F-9B4F-8A2A-8C94A6A5618B}" type="pres">
      <dgm:prSet presAssocID="{992DDDE6-BA7D-4557-8DC7-0A756D9F5A5F}" presName="parentText" presStyleLbl="node1" presStyleIdx="1" presStyleCnt="5">
        <dgm:presLayoutVars>
          <dgm:chMax val="0"/>
          <dgm:bulletEnabled val="1"/>
        </dgm:presLayoutVars>
      </dgm:prSet>
      <dgm:spPr/>
    </dgm:pt>
    <dgm:pt modelId="{B0A4F293-D9F2-3044-8068-213C5F64AC67}" type="pres">
      <dgm:prSet presAssocID="{992DDDE6-BA7D-4557-8DC7-0A756D9F5A5F}" presName="negativeSpace" presStyleCnt="0"/>
      <dgm:spPr/>
    </dgm:pt>
    <dgm:pt modelId="{0428FF9D-D25C-104B-9771-7EC5B35C35F8}" type="pres">
      <dgm:prSet presAssocID="{992DDDE6-BA7D-4557-8DC7-0A756D9F5A5F}" presName="childText" presStyleLbl="conFgAcc1" presStyleIdx="1" presStyleCnt="5">
        <dgm:presLayoutVars>
          <dgm:bulletEnabled val="1"/>
        </dgm:presLayoutVars>
      </dgm:prSet>
      <dgm:spPr/>
    </dgm:pt>
    <dgm:pt modelId="{7274FE01-F6D0-0346-A47D-41BBCB9EC573}" type="pres">
      <dgm:prSet presAssocID="{4EFB7548-AF22-46C9-8DE4-5B36BC9F9585}" presName="spaceBetweenRectangles" presStyleCnt="0"/>
      <dgm:spPr/>
    </dgm:pt>
    <dgm:pt modelId="{24F52683-D2AA-A64E-97A5-314100148F01}" type="pres">
      <dgm:prSet presAssocID="{D04C6ABB-F6C2-4516-A883-98121B6465A7}" presName="parentLin" presStyleCnt="0"/>
      <dgm:spPr/>
    </dgm:pt>
    <dgm:pt modelId="{39B4CB9D-E9E2-C749-8BD4-4E2F12AB0487}" type="pres">
      <dgm:prSet presAssocID="{D04C6ABB-F6C2-4516-A883-98121B6465A7}" presName="parentLeftMargin" presStyleLbl="node1" presStyleIdx="1" presStyleCnt="5"/>
      <dgm:spPr/>
    </dgm:pt>
    <dgm:pt modelId="{D6F6982E-2C6C-B744-89BE-116497606FD6}" type="pres">
      <dgm:prSet presAssocID="{D04C6ABB-F6C2-4516-A883-98121B6465A7}" presName="parentText" presStyleLbl="node1" presStyleIdx="2" presStyleCnt="5">
        <dgm:presLayoutVars>
          <dgm:chMax val="0"/>
          <dgm:bulletEnabled val="1"/>
        </dgm:presLayoutVars>
      </dgm:prSet>
      <dgm:spPr/>
    </dgm:pt>
    <dgm:pt modelId="{32A7808A-A341-574D-BD22-8930CACA60C4}" type="pres">
      <dgm:prSet presAssocID="{D04C6ABB-F6C2-4516-A883-98121B6465A7}" presName="negativeSpace" presStyleCnt="0"/>
      <dgm:spPr/>
    </dgm:pt>
    <dgm:pt modelId="{9976E8C7-9943-4C40-94F6-5BD5C334BA6C}" type="pres">
      <dgm:prSet presAssocID="{D04C6ABB-F6C2-4516-A883-98121B6465A7}" presName="childText" presStyleLbl="conFgAcc1" presStyleIdx="2" presStyleCnt="5">
        <dgm:presLayoutVars>
          <dgm:bulletEnabled val="1"/>
        </dgm:presLayoutVars>
      </dgm:prSet>
      <dgm:spPr/>
    </dgm:pt>
    <dgm:pt modelId="{3932A746-6245-9C40-AF94-348767F2A9AC}" type="pres">
      <dgm:prSet presAssocID="{5F55D127-EF3C-454B-8DFF-62AF3AF2B56A}" presName="spaceBetweenRectangles" presStyleCnt="0"/>
      <dgm:spPr/>
    </dgm:pt>
    <dgm:pt modelId="{574FF832-93A2-CC4C-BF7A-201327489144}" type="pres">
      <dgm:prSet presAssocID="{253F97BE-D4DC-43FB-AB00-3CDE7AAEBA09}" presName="parentLin" presStyleCnt="0"/>
      <dgm:spPr/>
    </dgm:pt>
    <dgm:pt modelId="{05EC1A95-C588-8141-97E5-837FE4148E14}" type="pres">
      <dgm:prSet presAssocID="{253F97BE-D4DC-43FB-AB00-3CDE7AAEBA09}" presName="parentLeftMargin" presStyleLbl="node1" presStyleIdx="2" presStyleCnt="5"/>
      <dgm:spPr/>
    </dgm:pt>
    <dgm:pt modelId="{E419D74E-5A66-FF44-9A4A-2319ACBD19F4}" type="pres">
      <dgm:prSet presAssocID="{253F97BE-D4DC-43FB-AB00-3CDE7AAEBA09}" presName="parentText" presStyleLbl="node1" presStyleIdx="3" presStyleCnt="5">
        <dgm:presLayoutVars>
          <dgm:chMax val="0"/>
          <dgm:bulletEnabled val="1"/>
        </dgm:presLayoutVars>
      </dgm:prSet>
      <dgm:spPr/>
    </dgm:pt>
    <dgm:pt modelId="{A46AEBFF-40C3-274D-9350-E6967E933873}" type="pres">
      <dgm:prSet presAssocID="{253F97BE-D4DC-43FB-AB00-3CDE7AAEBA09}" presName="negativeSpace" presStyleCnt="0"/>
      <dgm:spPr/>
    </dgm:pt>
    <dgm:pt modelId="{08194676-3CBF-D74F-8018-0D41FCA72289}" type="pres">
      <dgm:prSet presAssocID="{253F97BE-D4DC-43FB-AB00-3CDE7AAEBA09}" presName="childText" presStyleLbl="conFgAcc1" presStyleIdx="3" presStyleCnt="5">
        <dgm:presLayoutVars>
          <dgm:bulletEnabled val="1"/>
        </dgm:presLayoutVars>
      </dgm:prSet>
      <dgm:spPr/>
    </dgm:pt>
    <dgm:pt modelId="{BEA4634A-7F63-3A41-BA7E-FA5E471CF9CF}" type="pres">
      <dgm:prSet presAssocID="{6E22F7D5-0D04-479C-A249-D758561CE551}" presName="spaceBetweenRectangles" presStyleCnt="0"/>
      <dgm:spPr/>
    </dgm:pt>
    <dgm:pt modelId="{085A05BB-F72D-C74C-AC14-A2F3D36E2B35}" type="pres">
      <dgm:prSet presAssocID="{81DFB42B-B618-48B4-8991-3E1BC4910325}" presName="parentLin" presStyleCnt="0"/>
      <dgm:spPr/>
    </dgm:pt>
    <dgm:pt modelId="{6FBF0E17-BAC8-6744-8FA8-01CB55149442}" type="pres">
      <dgm:prSet presAssocID="{81DFB42B-B618-48B4-8991-3E1BC4910325}" presName="parentLeftMargin" presStyleLbl="node1" presStyleIdx="3" presStyleCnt="5"/>
      <dgm:spPr/>
    </dgm:pt>
    <dgm:pt modelId="{3EC22976-9FC5-B64C-9C2E-BD5163404744}" type="pres">
      <dgm:prSet presAssocID="{81DFB42B-B618-48B4-8991-3E1BC4910325}" presName="parentText" presStyleLbl="node1" presStyleIdx="4" presStyleCnt="5">
        <dgm:presLayoutVars>
          <dgm:chMax val="0"/>
          <dgm:bulletEnabled val="1"/>
        </dgm:presLayoutVars>
      </dgm:prSet>
      <dgm:spPr/>
    </dgm:pt>
    <dgm:pt modelId="{1986F58A-A923-9747-A027-0E3D1BE208D1}" type="pres">
      <dgm:prSet presAssocID="{81DFB42B-B618-48B4-8991-3E1BC4910325}" presName="negativeSpace" presStyleCnt="0"/>
      <dgm:spPr/>
    </dgm:pt>
    <dgm:pt modelId="{64A38703-ADDA-4347-AA08-1CC50C0C0A95}" type="pres">
      <dgm:prSet presAssocID="{81DFB42B-B618-48B4-8991-3E1BC4910325}" presName="childText" presStyleLbl="conFgAcc1" presStyleIdx="4" presStyleCnt="5">
        <dgm:presLayoutVars>
          <dgm:bulletEnabled val="1"/>
        </dgm:presLayoutVars>
      </dgm:prSet>
      <dgm:spPr/>
    </dgm:pt>
  </dgm:ptLst>
  <dgm:cxnLst>
    <dgm:cxn modelId="{9D055D01-3C70-9C49-916F-B773B956E9E0}" type="presOf" srcId="{AE9DC684-EF46-4949-8C04-CFB75E58E829}" destId="{64A38703-ADDA-4347-AA08-1CC50C0C0A95}" srcOrd="0" destOrd="0" presId="urn:microsoft.com/office/officeart/2005/8/layout/list1"/>
    <dgm:cxn modelId="{4DBFB206-554F-4442-897F-AFC7D4BD99F1}" srcId="{BB321E73-CD7C-4D94-8020-540B0F08E626}" destId="{05972496-7320-4A16-944E-47F4EC5EFAEB}" srcOrd="0" destOrd="0" parTransId="{48185AF2-6B67-4A19-A545-DD4BBFF50B41}" sibTransId="{F3624569-3895-4EA9-9656-A92B07A6DE65}"/>
    <dgm:cxn modelId="{E2AC6D15-61C6-4BAF-8B71-31F21F48A761}" srcId="{BB321E73-CD7C-4D94-8020-540B0F08E626}" destId="{992DDDE6-BA7D-4557-8DC7-0A756D9F5A5F}" srcOrd="1" destOrd="0" parTransId="{41EFA8DC-5723-40E7-9A36-9BAF5C764B3B}" sibTransId="{4EFB7548-AF22-46C9-8DE4-5B36BC9F9585}"/>
    <dgm:cxn modelId="{21DC5F17-292E-FA42-B258-A08E6C988A41}" type="presOf" srcId="{DE79B192-5643-41B0-8A22-9778B2755D48}" destId="{64A38703-ADDA-4347-AA08-1CC50C0C0A95}" srcOrd="0" destOrd="3" presId="urn:microsoft.com/office/officeart/2005/8/layout/list1"/>
    <dgm:cxn modelId="{35A36D24-284C-41EB-8BC9-EE87189BF57B}" srcId="{81DFB42B-B618-48B4-8991-3E1BC4910325}" destId="{5D87C0DF-6541-4CB7-BF26-DD9312708FD9}" srcOrd="2" destOrd="0" parTransId="{018AE618-B1C0-4CCD-829D-092EEE67E879}" sibTransId="{05053856-9485-4492-B81F-81B2437AC654}"/>
    <dgm:cxn modelId="{D4155927-63DC-9243-A609-5C707D3F51A4}" type="presOf" srcId="{992DDDE6-BA7D-4557-8DC7-0A756D9F5A5F}" destId="{5B362131-D08F-9B4F-8A2A-8C94A6A5618B}" srcOrd="1" destOrd="0" presId="urn:microsoft.com/office/officeart/2005/8/layout/list1"/>
    <dgm:cxn modelId="{01A21133-2D15-414C-BC17-5484B26C4C42}" srcId="{BB321E73-CD7C-4D94-8020-540B0F08E626}" destId="{253F97BE-D4DC-43FB-AB00-3CDE7AAEBA09}" srcOrd="3" destOrd="0" parTransId="{920F2983-5412-4F48-A229-474E83FB875C}" sibTransId="{6E22F7D5-0D04-479C-A249-D758561CE551}"/>
    <dgm:cxn modelId="{76363736-F5CC-4A56-AFAE-D1D714B5FB29}" srcId="{BB321E73-CD7C-4D94-8020-540B0F08E626}" destId="{81DFB42B-B618-48B4-8991-3E1BC4910325}" srcOrd="4" destOrd="0" parTransId="{2F539263-8924-4A56-B822-EB6618F428D5}" sibTransId="{29C16FBC-7D35-4BA1-9A18-E31A1B6AFE34}"/>
    <dgm:cxn modelId="{1C3F7D3A-7742-6A4B-8C0E-1EF82F4D4689}" type="presOf" srcId="{5D87C0DF-6541-4CB7-BF26-DD9312708FD9}" destId="{64A38703-ADDA-4347-AA08-1CC50C0C0A95}" srcOrd="0" destOrd="2" presId="urn:microsoft.com/office/officeart/2005/8/layout/list1"/>
    <dgm:cxn modelId="{A1071A41-1A09-4D4D-B521-D3DDD6FE2105}" type="presOf" srcId="{05972496-7320-4A16-944E-47F4EC5EFAEB}" destId="{287BBD6F-ACFA-7E47-B18F-8C7B0AF440E4}" srcOrd="0" destOrd="0" presId="urn:microsoft.com/office/officeart/2005/8/layout/list1"/>
    <dgm:cxn modelId="{4D18DB4E-608A-6148-8AB9-3591999491CD}" type="presOf" srcId="{05972496-7320-4A16-944E-47F4EC5EFAEB}" destId="{48D73504-A5F6-B749-AB7E-AE3D23DEF800}" srcOrd="1" destOrd="0" presId="urn:microsoft.com/office/officeart/2005/8/layout/list1"/>
    <dgm:cxn modelId="{D2182852-0D22-4905-A0A7-205374B6BCC6}" srcId="{81DFB42B-B618-48B4-8991-3E1BC4910325}" destId="{AE9DC684-EF46-4949-8C04-CFB75E58E829}" srcOrd="0" destOrd="0" parTransId="{BA06CB91-8C65-470A-A6FF-B92E9ECC7867}" sibTransId="{4BD76DAB-5B86-481A-A787-87591863925D}"/>
    <dgm:cxn modelId="{9C057380-5F85-4114-A30C-71C3BA0D260F}" srcId="{81DFB42B-B618-48B4-8991-3E1BC4910325}" destId="{B15FAC26-8A8A-42A1-A09E-318C5170FAAA}" srcOrd="1" destOrd="0" parTransId="{76FF05E3-5F9E-44F6-A85D-1B235F7735E5}" sibTransId="{DAEA65BF-D5ED-41E9-AFA7-3EDCBE5B6C19}"/>
    <dgm:cxn modelId="{9013388C-EA50-3148-8CE7-9319DDBA33BD}" type="presOf" srcId="{BB321E73-CD7C-4D94-8020-540B0F08E626}" destId="{EEEE56A4-7402-E54D-A137-C47FAB7208E8}" srcOrd="0" destOrd="0" presId="urn:microsoft.com/office/officeart/2005/8/layout/list1"/>
    <dgm:cxn modelId="{98C9869D-AFC5-9343-B90B-4F7960127DE7}" type="presOf" srcId="{68C4B093-9C29-40FF-A5D4-C32F8E3C4973}" destId="{64A38703-ADDA-4347-AA08-1CC50C0C0A95}" srcOrd="0" destOrd="4" presId="urn:microsoft.com/office/officeart/2005/8/layout/list1"/>
    <dgm:cxn modelId="{6B2AD5A4-45BA-7140-853D-DD8220CD21BC}" type="presOf" srcId="{D04C6ABB-F6C2-4516-A883-98121B6465A7}" destId="{39B4CB9D-E9E2-C749-8BD4-4E2F12AB0487}" srcOrd="0" destOrd="0" presId="urn:microsoft.com/office/officeart/2005/8/layout/list1"/>
    <dgm:cxn modelId="{D2CC2EAA-7EEF-B046-90FB-D5DA4E0132F2}" type="presOf" srcId="{B15FAC26-8A8A-42A1-A09E-318C5170FAAA}" destId="{64A38703-ADDA-4347-AA08-1CC50C0C0A95}" srcOrd="0" destOrd="1" presId="urn:microsoft.com/office/officeart/2005/8/layout/list1"/>
    <dgm:cxn modelId="{3E98F3AB-523D-428B-82E5-5A8FCC2463CD}" srcId="{BB321E73-CD7C-4D94-8020-540B0F08E626}" destId="{D04C6ABB-F6C2-4516-A883-98121B6465A7}" srcOrd="2" destOrd="0" parTransId="{0D28D832-C6C1-45FB-AD4F-7781598A3B9E}" sibTransId="{5F55D127-EF3C-454B-8DFF-62AF3AF2B56A}"/>
    <dgm:cxn modelId="{963693AC-ED9A-BE41-89AF-7F77DD1253A7}" type="presOf" srcId="{81DFB42B-B618-48B4-8991-3E1BC4910325}" destId="{3EC22976-9FC5-B64C-9C2E-BD5163404744}" srcOrd="1" destOrd="0" presId="urn:microsoft.com/office/officeart/2005/8/layout/list1"/>
    <dgm:cxn modelId="{871DB4BA-D648-EB44-B14A-CDB15B2EE976}" type="presOf" srcId="{253F97BE-D4DC-43FB-AB00-3CDE7AAEBA09}" destId="{E419D74E-5A66-FF44-9A4A-2319ACBD19F4}" srcOrd="1" destOrd="0" presId="urn:microsoft.com/office/officeart/2005/8/layout/list1"/>
    <dgm:cxn modelId="{5BBC4FCB-05B3-6A4F-8BF7-A96F050AA2F8}" type="presOf" srcId="{992DDDE6-BA7D-4557-8DC7-0A756D9F5A5F}" destId="{53DCDD9E-FC4D-AC4C-9C58-FF719B58533B}" srcOrd="0" destOrd="0" presId="urn:microsoft.com/office/officeart/2005/8/layout/list1"/>
    <dgm:cxn modelId="{D00966D5-AAD3-4392-8E35-66602EBF60DD}" srcId="{81DFB42B-B618-48B4-8991-3E1BC4910325}" destId="{68C4B093-9C29-40FF-A5D4-C32F8E3C4973}" srcOrd="4" destOrd="0" parTransId="{56BBFA88-E66D-49E0-807A-5502D03A321A}" sibTransId="{C13ACD32-FF0A-4527-A241-155119501242}"/>
    <dgm:cxn modelId="{68FC66D6-2C91-BE44-BF6C-56D75666CD1D}" type="presOf" srcId="{D04C6ABB-F6C2-4516-A883-98121B6465A7}" destId="{D6F6982E-2C6C-B744-89BE-116497606FD6}" srcOrd="1" destOrd="0" presId="urn:microsoft.com/office/officeart/2005/8/layout/list1"/>
    <dgm:cxn modelId="{D34D28E0-6BB5-4C77-8C39-F9802CFB9FD0}" srcId="{81DFB42B-B618-48B4-8991-3E1BC4910325}" destId="{DE79B192-5643-41B0-8A22-9778B2755D48}" srcOrd="3" destOrd="0" parTransId="{B7C70FE1-4BA4-41E7-B30A-0A341612604C}" sibTransId="{64B939B7-6FB1-4D67-B3F8-A659228346A3}"/>
    <dgm:cxn modelId="{C53565E8-CA26-A542-B9CB-7C9A8DBCF783}" type="presOf" srcId="{253F97BE-D4DC-43FB-AB00-3CDE7AAEBA09}" destId="{05EC1A95-C588-8141-97E5-837FE4148E14}" srcOrd="0" destOrd="0" presId="urn:microsoft.com/office/officeart/2005/8/layout/list1"/>
    <dgm:cxn modelId="{1D75EAFE-9D32-4147-8BE8-83D1DD9BEE17}" type="presOf" srcId="{81DFB42B-B618-48B4-8991-3E1BC4910325}" destId="{6FBF0E17-BAC8-6744-8FA8-01CB55149442}" srcOrd="0" destOrd="0" presId="urn:microsoft.com/office/officeart/2005/8/layout/list1"/>
    <dgm:cxn modelId="{D4BAB8C3-A0FC-1545-A426-38522EE79D9F}" type="presParOf" srcId="{EEEE56A4-7402-E54D-A137-C47FAB7208E8}" destId="{3028ED3D-540B-144C-BFB7-6A96B876029A}" srcOrd="0" destOrd="0" presId="urn:microsoft.com/office/officeart/2005/8/layout/list1"/>
    <dgm:cxn modelId="{72F491C0-E639-CE4D-A588-F5C1BF565D31}" type="presParOf" srcId="{3028ED3D-540B-144C-BFB7-6A96B876029A}" destId="{287BBD6F-ACFA-7E47-B18F-8C7B0AF440E4}" srcOrd="0" destOrd="0" presId="urn:microsoft.com/office/officeart/2005/8/layout/list1"/>
    <dgm:cxn modelId="{352EAD97-80FA-0247-B5A0-8549DA0A6DB2}" type="presParOf" srcId="{3028ED3D-540B-144C-BFB7-6A96B876029A}" destId="{48D73504-A5F6-B749-AB7E-AE3D23DEF800}" srcOrd="1" destOrd="0" presId="urn:microsoft.com/office/officeart/2005/8/layout/list1"/>
    <dgm:cxn modelId="{55690A5F-8E21-1D4B-9539-CB626323AD9C}" type="presParOf" srcId="{EEEE56A4-7402-E54D-A137-C47FAB7208E8}" destId="{329A3CF8-DBD5-5D40-9F97-F4AC2FE0BE8C}" srcOrd="1" destOrd="0" presId="urn:microsoft.com/office/officeart/2005/8/layout/list1"/>
    <dgm:cxn modelId="{7B1EC358-1426-EC45-B7F1-86B1984C73D2}" type="presParOf" srcId="{EEEE56A4-7402-E54D-A137-C47FAB7208E8}" destId="{15E50363-7970-3446-91B3-5A6C2B1FA2D5}" srcOrd="2" destOrd="0" presId="urn:microsoft.com/office/officeart/2005/8/layout/list1"/>
    <dgm:cxn modelId="{FDE79564-C20E-1F4C-827B-F3684E64794D}" type="presParOf" srcId="{EEEE56A4-7402-E54D-A137-C47FAB7208E8}" destId="{86BEBA78-BA3C-8840-8E95-A596A1FCAC40}" srcOrd="3" destOrd="0" presId="urn:microsoft.com/office/officeart/2005/8/layout/list1"/>
    <dgm:cxn modelId="{19A269FA-F79A-2743-9487-D5B53E98A882}" type="presParOf" srcId="{EEEE56A4-7402-E54D-A137-C47FAB7208E8}" destId="{534318AC-E03E-F642-A4B8-F3E52C1D7358}" srcOrd="4" destOrd="0" presId="urn:microsoft.com/office/officeart/2005/8/layout/list1"/>
    <dgm:cxn modelId="{9FA45F84-293A-1348-87AD-81DBC543DD9A}" type="presParOf" srcId="{534318AC-E03E-F642-A4B8-F3E52C1D7358}" destId="{53DCDD9E-FC4D-AC4C-9C58-FF719B58533B}" srcOrd="0" destOrd="0" presId="urn:microsoft.com/office/officeart/2005/8/layout/list1"/>
    <dgm:cxn modelId="{1691282B-01BA-7247-9C38-259241E49BEA}" type="presParOf" srcId="{534318AC-E03E-F642-A4B8-F3E52C1D7358}" destId="{5B362131-D08F-9B4F-8A2A-8C94A6A5618B}" srcOrd="1" destOrd="0" presId="urn:microsoft.com/office/officeart/2005/8/layout/list1"/>
    <dgm:cxn modelId="{7EB32BB1-9CF0-9346-A677-16A7372DE4CA}" type="presParOf" srcId="{EEEE56A4-7402-E54D-A137-C47FAB7208E8}" destId="{B0A4F293-D9F2-3044-8068-213C5F64AC67}" srcOrd="5" destOrd="0" presId="urn:microsoft.com/office/officeart/2005/8/layout/list1"/>
    <dgm:cxn modelId="{C1732FBD-CD98-EA46-8A1C-87D14B5DE84B}" type="presParOf" srcId="{EEEE56A4-7402-E54D-A137-C47FAB7208E8}" destId="{0428FF9D-D25C-104B-9771-7EC5B35C35F8}" srcOrd="6" destOrd="0" presId="urn:microsoft.com/office/officeart/2005/8/layout/list1"/>
    <dgm:cxn modelId="{8460D264-8A04-4643-ACDE-D75630ADA482}" type="presParOf" srcId="{EEEE56A4-7402-E54D-A137-C47FAB7208E8}" destId="{7274FE01-F6D0-0346-A47D-41BBCB9EC573}" srcOrd="7" destOrd="0" presId="urn:microsoft.com/office/officeart/2005/8/layout/list1"/>
    <dgm:cxn modelId="{0E80EC82-2E44-8248-9664-DDBCE0A01264}" type="presParOf" srcId="{EEEE56A4-7402-E54D-A137-C47FAB7208E8}" destId="{24F52683-D2AA-A64E-97A5-314100148F01}" srcOrd="8" destOrd="0" presId="urn:microsoft.com/office/officeart/2005/8/layout/list1"/>
    <dgm:cxn modelId="{94F38A5A-54F5-9442-80A6-3B96EC5DA2A0}" type="presParOf" srcId="{24F52683-D2AA-A64E-97A5-314100148F01}" destId="{39B4CB9D-E9E2-C749-8BD4-4E2F12AB0487}" srcOrd="0" destOrd="0" presId="urn:microsoft.com/office/officeart/2005/8/layout/list1"/>
    <dgm:cxn modelId="{350EAAE5-F055-6946-B015-2C5BC6F89139}" type="presParOf" srcId="{24F52683-D2AA-A64E-97A5-314100148F01}" destId="{D6F6982E-2C6C-B744-89BE-116497606FD6}" srcOrd="1" destOrd="0" presId="urn:microsoft.com/office/officeart/2005/8/layout/list1"/>
    <dgm:cxn modelId="{FE3B6254-595B-D449-9D9E-052827B826C9}" type="presParOf" srcId="{EEEE56A4-7402-E54D-A137-C47FAB7208E8}" destId="{32A7808A-A341-574D-BD22-8930CACA60C4}" srcOrd="9" destOrd="0" presId="urn:microsoft.com/office/officeart/2005/8/layout/list1"/>
    <dgm:cxn modelId="{302DB136-E885-BE44-8823-A81970CFC9A7}" type="presParOf" srcId="{EEEE56A4-7402-E54D-A137-C47FAB7208E8}" destId="{9976E8C7-9943-4C40-94F6-5BD5C334BA6C}" srcOrd="10" destOrd="0" presId="urn:microsoft.com/office/officeart/2005/8/layout/list1"/>
    <dgm:cxn modelId="{D77E7347-62DB-0948-985B-0A885A6EE7C4}" type="presParOf" srcId="{EEEE56A4-7402-E54D-A137-C47FAB7208E8}" destId="{3932A746-6245-9C40-AF94-348767F2A9AC}" srcOrd="11" destOrd="0" presId="urn:microsoft.com/office/officeart/2005/8/layout/list1"/>
    <dgm:cxn modelId="{67548847-D580-FB44-8BF2-6F3700117DD6}" type="presParOf" srcId="{EEEE56A4-7402-E54D-A137-C47FAB7208E8}" destId="{574FF832-93A2-CC4C-BF7A-201327489144}" srcOrd="12" destOrd="0" presId="urn:microsoft.com/office/officeart/2005/8/layout/list1"/>
    <dgm:cxn modelId="{4305F6C3-3D32-1546-A007-C4F9FDFDC911}" type="presParOf" srcId="{574FF832-93A2-CC4C-BF7A-201327489144}" destId="{05EC1A95-C588-8141-97E5-837FE4148E14}" srcOrd="0" destOrd="0" presId="urn:microsoft.com/office/officeart/2005/8/layout/list1"/>
    <dgm:cxn modelId="{F73313CC-F6D9-C146-96F4-9CBBBE73E468}" type="presParOf" srcId="{574FF832-93A2-CC4C-BF7A-201327489144}" destId="{E419D74E-5A66-FF44-9A4A-2319ACBD19F4}" srcOrd="1" destOrd="0" presId="urn:microsoft.com/office/officeart/2005/8/layout/list1"/>
    <dgm:cxn modelId="{202F0EF4-600E-614D-824D-911FE9E50382}" type="presParOf" srcId="{EEEE56A4-7402-E54D-A137-C47FAB7208E8}" destId="{A46AEBFF-40C3-274D-9350-E6967E933873}" srcOrd="13" destOrd="0" presId="urn:microsoft.com/office/officeart/2005/8/layout/list1"/>
    <dgm:cxn modelId="{3F3804F4-3595-234B-BD48-82F1A88C2A61}" type="presParOf" srcId="{EEEE56A4-7402-E54D-A137-C47FAB7208E8}" destId="{08194676-3CBF-D74F-8018-0D41FCA72289}" srcOrd="14" destOrd="0" presId="urn:microsoft.com/office/officeart/2005/8/layout/list1"/>
    <dgm:cxn modelId="{7BA78645-D87F-BD4E-B2F3-F7B05454E77D}" type="presParOf" srcId="{EEEE56A4-7402-E54D-A137-C47FAB7208E8}" destId="{BEA4634A-7F63-3A41-BA7E-FA5E471CF9CF}" srcOrd="15" destOrd="0" presId="urn:microsoft.com/office/officeart/2005/8/layout/list1"/>
    <dgm:cxn modelId="{1446D660-1B3D-644D-834F-887CED968DFF}" type="presParOf" srcId="{EEEE56A4-7402-E54D-A137-C47FAB7208E8}" destId="{085A05BB-F72D-C74C-AC14-A2F3D36E2B35}" srcOrd="16" destOrd="0" presId="urn:microsoft.com/office/officeart/2005/8/layout/list1"/>
    <dgm:cxn modelId="{341C9ACA-7392-A146-85DD-80A5B4804DA8}" type="presParOf" srcId="{085A05BB-F72D-C74C-AC14-A2F3D36E2B35}" destId="{6FBF0E17-BAC8-6744-8FA8-01CB55149442}" srcOrd="0" destOrd="0" presId="urn:microsoft.com/office/officeart/2005/8/layout/list1"/>
    <dgm:cxn modelId="{E7719376-34D5-014D-B5CA-0FCE424058DA}" type="presParOf" srcId="{085A05BB-F72D-C74C-AC14-A2F3D36E2B35}" destId="{3EC22976-9FC5-B64C-9C2E-BD5163404744}" srcOrd="1" destOrd="0" presId="urn:microsoft.com/office/officeart/2005/8/layout/list1"/>
    <dgm:cxn modelId="{0E30F8E3-382E-D74F-8508-A0A1DC119AAA}" type="presParOf" srcId="{EEEE56A4-7402-E54D-A137-C47FAB7208E8}" destId="{1986F58A-A923-9747-A027-0E3D1BE208D1}" srcOrd="17" destOrd="0" presId="urn:microsoft.com/office/officeart/2005/8/layout/list1"/>
    <dgm:cxn modelId="{EA782099-FD62-5448-8EEB-F1BA739B1861}" type="presParOf" srcId="{EEEE56A4-7402-E54D-A137-C47FAB7208E8}" destId="{64A38703-ADDA-4347-AA08-1CC50C0C0A95}"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BA47396-0B69-486F-BAD8-EF1225C3B15A}"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8A264784-2491-41BC-A7C3-29D37713A93A}">
      <dgm:prSet custT="1"/>
      <dgm:spPr/>
      <dgm:t>
        <a:bodyPr/>
        <a:lstStyle/>
        <a:p>
          <a:r>
            <a:rPr lang="en-US" sz="2000" b="1" dirty="0"/>
            <a:t>5. Males who have Male sex partners:</a:t>
          </a:r>
          <a:r>
            <a:rPr lang="en-US" sz="2000" dirty="0"/>
            <a:t> </a:t>
          </a:r>
        </a:p>
      </dgm:t>
    </dgm:pt>
    <dgm:pt modelId="{9722EABA-3C4D-4F69-9E2D-5142D643F929}" type="parTrans" cxnId="{77AAB530-0AD1-4B19-8E70-91E906E67901}">
      <dgm:prSet/>
      <dgm:spPr/>
      <dgm:t>
        <a:bodyPr/>
        <a:lstStyle/>
        <a:p>
          <a:endParaRPr lang="en-US"/>
        </a:p>
      </dgm:t>
    </dgm:pt>
    <dgm:pt modelId="{B063D11D-4AEB-4AA0-B572-A9240FF1B33A}" type="sibTrans" cxnId="{77AAB530-0AD1-4B19-8E70-91E906E67901}">
      <dgm:prSet/>
      <dgm:spPr/>
      <dgm:t>
        <a:bodyPr/>
        <a:lstStyle/>
        <a:p>
          <a:endParaRPr lang="en-US"/>
        </a:p>
      </dgm:t>
    </dgm:pt>
    <dgm:pt modelId="{64496ED5-1723-4E64-B99D-C943FEBFDBFE}">
      <dgm:prSet custT="1"/>
      <dgm:spPr/>
      <dgm:t>
        <a:bodyPr/>
        <a:lstStyle/>
        <a:p>
          <a:r>
            <a:rPr lang="en-US" sz="1400" b="1" u="sng" dirty="0"/>
            <a:t>VERY HIGH</a:t>
          </a:r>
          <a:r>
            <a:rPr lang="en-US" sz="1400" b="1" dirty="0"/>
            <a:t> risk for HIV, syphilis, and other STDs</a:t>
          </a:r>
          <a:r>
            <a:rPr lang="en-US" sz="1400" dirty="0"/>
            <a:t> </a:t>
          </a:r>
        </a:p>
      </dgm:t>
    </dgm:pt>
    <dgm:pt modelId="{3C984C47-91E3-4F5B-9481-78A4C3E6B3ED}" type="parTrans" cxnId="{74CDABA4-82AE-42B1-9D80-CEB5F3066A1D}">
      <dgm:prSet/>
      <dgm:spPr/>
      <dgm:t>
        <a:bodyPr/>
        <a:lstStyle/>
        <a:p>
          <a:endParaRPr lang="en-US"/>
        </a:p>
      </dgm:t>
    </dgm:pt>
    <dgm:pt modelId="{1CE46D54-E084-44FF-869B-31282CA6F79E}" type="sibTrans" cxnId="{74CDABA4-82AE-42B1-9D80-CEB5F3066A1D}">
      <dgm:prSet/>
      <dgm:spPr/>
      <dgm:t>
        <a:bodyPr/>
        <a:lstStyle/>
        <a:p>
          <a:endParaRPr lang="en-US"/>
        </a:p>
      </dgm:t>
    </dgm:pt>
    <dgm:pt modelId="{CA617D46-26EC-42EF-95AA-0F0722C6E0C4}">
      <dgm:prSet custT="1"/>
      <dgm:spPr/>
      <dgm:t>
        <a:bodyPr/>
        <a:lstStyle/>
        <a:p>
          <a:r>
            <a:rPr lang="en-US" sz="1200" dirty="0"/>
            <a:t>Need the following testing </a:t>
          </a:r>
          <a:r>
            <a:rPr lang="en-US" sz="1200" b="1" u="sng" dirty="0"/>
            <a:t>yearly</a:t>
          </a:r>
          <a:r>
            <a:rPr lang="en-US" sz="1200" dirty="0"/>
            <a:t> AND after </a:t>
          </a:r>
          <a:r>
            <a:rPr lang="en-US" sz="1200" b="1" u="sng" dirty="0"/>
            <a:t>every new sex partner</a:t>
          </a:r>
          <a:r>
            <a:rPr lang="en-US" sz="1200" dirty="0"/>
            <a:t>.  </a:t>
          </a:r>
        </a:p>
      </dgm:t>
    </dgm:pt>
    <dgm:pt modelId="{AD3CF85B-8803-443D-A0C3-820D61A2F142}" type="parTrans" cxnId="{5A15C9F8-9BB6-478D-8BB1-7326DE21B904}">
      <dgm:prSet/>
      <dgm:spPr/>
      <dgm:t>
        <a:bodyPr/>
        <a:lstStyle/>
        <a:p>
          <a:endParaRPr lang="en-US"/>
        </a:p>
      </dgm:t>
    </dgm:pt>
    <dgm:pt modelId="{DEC256AD-D338-4A5B-81DB-C72B9C5D056E}" type="sibTrans" cxnId="{5A15C9F8-9BB6-478D-8BB1-7326DE21B904}">
      <dgm:prSet/>
      <dgm:spPr/>
      <dgm:t>
        <a:bodyPr/>
        <a:lstStyle/>
        <a:p>
          <a:endParaRPr lang="en-US"/>
        </a:p>
      </dgm:t>
    </dgm:pt>
    <dgm:pt modelId="{4DE08FB1-ED6B-4097-8BDE-2CA03583323A}">
      <dgm:prSet custT="1"/>
      <dgm:spPr/>
      <dgm:t>
        <a:bodyPr/>
        <a:lstStyle/>
        <a:p>
          <a:r>
            <a:rPr lang="en-US" sz="1600" b="1" dirty="0"/>
            <a:t>***Do</a:t>
          </a:r>
          <a:r>
            <a:rPr lang="en-US" sz="1600" b="1" u="sng" dirty="0"/>
            <a:t> as much as you possibly can </a:t>
          </a:r>
          <a:r>
            <a:rPr lang="en-US" sz="1600" b="1" dirty="0"/>
            <a:t>during their CUC visit</a:t>
          </a:r>
          <a:r>
            <a:rPr lang="en-US" sz="1600" dirty="0"/>
            <a:t> </a:t>
          </a:r>
        </a:p>
      </dgm:t>
    </dgm:pt>
    <dgm:pt modelId="{BE4C7F7E-9E7D-40F4-8647-9D06BDD16172}" type="parTrans" cxnId="{1BC8CD41-35E0-46DD-BD76-EF0E807F91DA}">
      <dgm:prSet/>
      <dgm:spPr/>
      <dgm:t>
        <a:bodyPr/>
        <a:lstStyle/>
        <a:p>
          <a:endParaRPr lang="en-US"/>
        </a:p>
      </dgm:t>
    </dgm:pt>
    <dgm:pt modelId="{396E87B3-92F5-4695-917B-721AA57DA2BA}" type="sibTrans" cxnId="{1BC8CD41-35E0-46DD-BD76-EF0E807F91DA}">
      <dgm:prSet/>
      <dgm:spPr/>
      <dgm:t>
        <a:bodyPr/>
        <a:lstStyle/>
        <a:p>
          <a:endParaRPr lang="en-US"/>
        </a:p>
      </dgm:t>
    </dgm:pt>
    <dgm:pt modelId="{117F78F1-BAAA-4955-A55B-3A245FB70BF4}">
      <dgm:prSet custT="1"/>
      <dgm:spPr/>
      <dgm:t>
        <a:bodyPr/>
        <a:lstStyle/>
        <a:p>
          <a:r>
            <a:rPr lang="en-US" sz="1600" b="1" dirty="0"/>
            <a:t>***Get as much contact info- email, school, friend’s cell***</a:t>
          </a:r>
          <a:r>
            <a:rPr lang="en-US" sz="1600" dirty="0"/>
            <a:t> </a:t>
          </a:r>
        </a:p>
      </dgm:t>
    </dgm:pt>
    <dgm:pt modelId="{336FF4C0-C6D7-441F-AC71-09DF638E0270}" type="parTrans" cxnId="{2995A64F-7B6E-4F9F-8470-9EC80829AC6D}">
      <dgm:prSet/>
      <dgm:spPr/>
      <dgm:t>
        <a:bodyPr/>
        <a:lstStyle/>
        <a:p>
          <a:endParaRPr lang="en-US"/>
        </a:p>
      </dgm:t>
    </dgm:pt>
    <dgm:pt modelId="{731FC4F9-AF62-4164-9541-5FE51D965ACF}" type="sibTrans" cxnId="{2995A64F-7B6E-4F9F-8470-9EC80829AC6D}">
      <dgm:prSet/>
      <dgm:spPr/>
      <dgm:t>
        <a:bodyPr/>
        <a:lstStyle/>
        <a:p>
          <a:endParaRPr lang="en-US"/>
        </a:p>
      </dgm:t>
    </dgm:pt>
    <dgm:pt modelId="{0D35DE08-E588-454A-B08B-6FB986A0405E}">
      <dgm:prSet custT="1"/>
      <dgm:spPr/>
      <dgm:t>
        <a:bodyPr/>
        <a:lstStyle/>
        <a:p>
          <a:r>
            <a:rPr lang="en-US" sz="1600" b="1" u="sng"/>
            <a:t>CONNECT TO PREP AND EDUCATE ABOUT IT</a:t>
          </a:r>
          <a:r>
            <a:rPr lang="en-US" sz="1600"/>
            <a:t> </a:t>
          </a:r>
        </a:p>
      </dgm:t>
    </dgm:pt>
    <dgm:pt modelId="{A3C95233-6514-435C-97DF-DA6645D6DEE4}" type="parTrans" cxnId="{CA45392A-1593-43B3-9B9E-36C576431B70}">
      <dgm:prSet/>
      <dgm:spPr/>
      <dgm:t>
        <a:bodyPr/>
        <a:lstStyle/>
        <a:p>
          <a:endParaRPr lang="en-US"/>
        </a:p>
      </dgm:t>
    </dgm:pt>
    <dgm:pt modelId="{77F1E33E-8C28-4156-9001-914C9FCD3E6D}" type="sibTrans" cxnId="{CA45392A-1593-43B3-9B9E-36C576431B70}">
      <dgm:prSet/>
      <dgm:spPr/>
      <dgm:t>
        <a:bodyPr/>
        <a:lstStyle/>
        <a:p>
          <a:endParaRPr lang="en-US"/>
        </a:p>
      </dgm:t>
    </dgm:pt>
    <dgm:pt modelId="{4536F25F-5AF2-4F34-869A-ADBF4148EC3E}">
      <dgm:prSet custT="1"/>
      <dgm:spPr/>
      <dgm:t>
        <a:bodyPr/>
        <a:lstStyle/>
        <a:p>
          <a:r>
            <a:rPr lang="en-US" sz="1600" dirty="0"/>
            <a:t>HIV testing (rapid or serum)</a:t>
          </a:r>
        </a:p>
      </dgm:t>
    </dgm:pt>
    <dgm:pt modelId="{CE230541-4D01-4F01-897F-1A00E1E77AFA}" type="parTrans" cxnId="{B278A49E-A8CB-4EC8-BA2C-2DF6E1CEABFD}">
      <dgm:prSet/>
      <dgm:spPr/>
      <dgm:t>
        <a:bodyPr/>
        <a:lstStyle/>
        <a:p>
          <a:endParaRPr lang="en-US"/>
        </a:p>
      </dgm:t>
    </dgm:pt>
    <dgm:pt modelId="{B3AADAEB-0687-4460-BDF5-138D569326F3}" type="sibTrans" cxnId="{B278A49E-A8CB-4EC8-BA2C-2DF6E1CEABFD}">
      <dgm:prSet/>
      <dgm:spPr/>
      <dgm:t>
        <a:bodyPr/>
        <a:lstStyle/>
        <a:p>
          <a:endParaRPr lang="en-US"/>
        </a:p>
      </dgm:t>
    </dgm:pt>
    <dgm:pt modelId="{F27D2C83-B28E-4B7B-845D-4B1431E763BC}">
      <dgm:prSet custT="1"/>
      <dgm:spPr/>
      <dgm:t>
        <a:bodyPr/>
        <a:lstStyle/>
        <a:p>
          <a:r>
            <a:rPr lang="en-US" sz="1600" dirty="0"/>
            <a:t>Syphilis testing  </a:t>
          </a:r>
        </a:p>
      </dgm:t>
    </dgm:pt>
    <dgm:pt modelId="{DE7A084A-AABC-4AFC-8C75-15F584B4CF43}" type="parTrans" cxnId="{CB646959-0D7F-4361-9D78-7E494A642F0A}">
      <dgm:prSet/>
      <dgm:spPr/>
      <dgm:t>
        <a:bodyPr/>
        <a:lstStyle/>
        <a:p>
          <a:endParaRPr lang="en-US"/>
        </a:p>
      </dgm:t>
    </dgm:pt>
    <dgm:pt modelId="{5497AB0D-B68D-4E10-B01C-D033FF9E75DE}" type="sibTrans" cxnId="{CB646959-0D7F-4361-9D78-7E494A642F0A}">
      <dgm:prSet/>
      <dgm:spPr/>
      <dgm:t>
        <a:bodyPr/>
        <a:lstStyle/>
        <a:p>
          <a:endParaRPr lang="en-US"/>
        </a:p>
      </dgm:t>
    </dgm:pt>
    <dgm:pt modelId="{95448C0B-0EAD-4B9F-87F0-6070E0704A4A}">
      <dgm:prSet custT="1"/>
      <dgm:spPr/>
      <dgm:t>
        <a:bodyPr/>
        <a:lstStyle/>
        <a:p>
          <a:r>
            <a:rPr lang="en-US" sz="1600" dirty="0"/>
            <a:t>HBsAg, HBV core AB, and HBV surface AB testing</a:t>
          </a:r>
        </a:p>
      </dgm:t>
    </dgm:pt>
    <dgm:pt modelId="{369350D9-2405-4209-B7B7-022C42F1A640}" type="parTrans" cxnId="{C61DC464-D9BE-4D1C-A93E-8D86B497B810}">
      <dgm:prSet/>
      <dgm:spPr/>
      <dgm:t>
        <a:bodyPr/>
        <a:lstStyle/>
        <a:p>
          <a:endParaRPr lang="en-US"/>
        </a:p>
      </dgm:t>
    </dgm:pt>
    <dgm:pt modelId="{992C3ACE-CBE6-4825-8521-E93DD9D1B75A}" type="sibTrans" cxnId="{C61DC464-D9BE-4D1C-A93E-8D86B497B810}">
      <dgm:prSet/>
      <dgm:spPr/>
      <dgm:t>
        <a:bodyPr/>
        <a:lstStyle/>
        <a:p>
          <a:endParaRPr lang="en-US"/>
        </a:p>
      </dgm:t>
    </dgm:pt>
    <dgm:pt modelId="{4897C099-28E4-46E3-A9E4-A39FD2FBBE0F}">
      <dgm:prSet custT="1"/>
      <dgm:spPr/>
      <dgm:t>
        <a:bodyPr/>
        <a:lstStyle/>
        <a:p>
          <a:r>
            <a:rPr lang="en-US" sz="1600" dirty="0"/>
            <a:t>Ensure: Hep A, Hep B and HPV vaccination </a:t>
          </a:r>
          <a:endParaRPr lang="en-US" sz="1400" dirty="0"/>
        </a:p>
      </dgm:t>
    </dgm:pt>
    <dgm:pt modelId="{5A77F74E-1B3F-4048-BC44-19ABC8418929}" type="parTrans" cxnId="{BD0DC3F8-29EA-46FE-A808-8E2E03F0C170}">
      <dgm:prSet/>
      <dgm:spPr/>
      <dgm:t>
        <a:bodyPr/>
        <a:lstStyle/>
        <a:p>
          <a:endParaRPr lang="en-US"/>
        </a:p>
      </dgm:t>
    </dgm:pt>
    <dgm:pt modelId="{1D17081D-0A3A-43AA-BEA5-83A6ADEA9F8F}" type="sibTrans" cxnId="{BD0DC3F8-29EA-46FE-A808-8E2E03F0C170}">
      <dgm:prSet/>
      <dgm:spPr/>
      <dgm:t>
        <a:bodyPr/>
        <a:lstStyle/>
        <a:p>
          <a:endParaRPr lang="en-US"/>
        </a:p>
      </dgm:t>
    </dgm:pt>
    <dgm:pt modelId="{DC92212D-7F86-4142-AE0E-46D5A010A032}">
      <dgm:prSet custT="1"/>
      <dgm:spPr/>
      <dgm:t>
        <a:bodyPr/>
        <a:lstStyle/>
        <a:p>
          <a:r>
            <a:rPr lang="en-US" sz="1600" dirty="0"/>
            <a:t>Triple Screen” of 3 sites for GC and CT </a:t>
          </a:r>
        </a:p>
      </dgm:t>
    </dgm:pt>
    <dgm:pt modelId="{9ACC70D1-584C-794A-82A6-ECC2C9FF57FC}" type="parTrans" cxnId="{8A8A921E-B0D8-F041-A82D-C8D8A0DF396D}">
      <dgm:prSet/>
      <dgm:spPr/>
      <dgm:t>
        <a:bodyPr/>
        <a:lstStyle/>
        <a:p>
          <a:endParaRPr lang="en-US"/>
        </a:p>
      </dgm:t>
    </dgm:pt>
    <dgm:pt modelId="{78C59501-CB1D-0241-8F46-7EE2AFAABF02}" type="sibTrans" cxnId="{8A8A921E-B0D8-F041-A82D-C8D8A0DF396D}">
      <dgm:prSet/>
      <dgm:spPr/>
      <dgm:t>
        <a:bodyPr/>
        <a:lstStyle/>
        <a:p>
          <a:endParaRPr lang="en-US"/>
        </a:p>
      </dgm:t>
    </dgm:pt>
    <dgm:pt modelId="{C628B07D-31D5-324D-9850-4F689B3ECF05}">
      <dgm:prSet custT="1"/>
      <dgm:spPr/>
      <dgm:t>
        <a:bodyPr/>
        <a:lstStyle/>
        <a:p>
          <a:r>
            <a:rPr lang="en-US" sz="1600" dirty="0"/>
            <a:t>(Urine = routine teen screening   </a:t>
          </a:r>
        </a:p>
      </dgm:t>
    </dgm:pt>
    <dgm:pt modelId="{27254917-4A96-184A-970B-11A596B6C7E9}" type="parTrans" cxnId="{F0D96827-2692-DF46-A2A0-94A23918CB85}">
      <dgm:prSet/>
      <dgm:spPr/>
      <dgm:t>
        <a:bodyPr/>
        <a:lstStyle/>
        <a:p>
          <a:endParaRPr lang="en-US"/>
        </a:p>
      </dgm:t>
    </dgm:pt>
    <dgm:pt modelId="{E102B91D-10D4-A246-B019-539C9A245CC9}" type="sibTrans" cxnId="{F0D96827-2692-DF46-A2A0-94A23918CB85}">
      <dgm:prSet/>
      <dgm:spPr/>
      <dgm:t>
        <a:bodyPr/>
        <a:lstStyle/>
        <a:p>
          <a:endParaRPr lang="en-US"/>
        </a:p>
      </dgm:t>
    </dgm:pt>
    <dgm:pt modelId="{7563C863-0316-F440-BFE9-D958116F725B}">
      <dgm:prSet custT="1"/>
      <dgm:spPr/>
      <dgm:t>
        <a:bodyPr/>
        <a:lstStyle/>
        <a:p>
          <a:r>
            <a:rPr lang="en-US" sz="1600" dirty="0"/>
            <a:t>Pharyngeal Swab – just like strep swab </a:t>
          </a:r>
        </a:p>
      </dgm:t>
    </dgm:pt>
    <dgm:pt modelId="{74CF973B-007C-604A-8CF3-B1D97975607C}" type="parTrans" cxnId="{92383036-F2AB-5B47-BC7D-D30FA68B8DE3}">
      <dgm:prSet/>
      <dgm:spPr/>
      <dgm:t>
        <a:bodyPr/>
        <a:lstStyle/>
        <a:p>
          <a:endParaRPr lang="en-US"/>
        </a:p>
      </dgm:t>
    </dgm:pt>
    <dgm:pt modelId="{338AF226-2231-3143-8D95-5D729E143938}" type="sibTrans" cxnId="{92383036-F2AB-5B47-BC7D-D30FA68B8DE3}">
      <dgm:prSet/>
      <dgm:spPr/>
      <dgm:t>
        <a:bodyPr/>
        <a:lstStyle/>
        <a:p>
          <a:endParaRPr lang="en-US"/>
        </a:p>
      </dgm:t>
    </dgm:pt>
    <dgm:pt modelId="{414E71BD-555F-5D4A-99D5-C5A01480C73E}">
      <dgm:prSet custT="1"/>
      <dgm:spPr/>
      <dgm:t>
        <a:bodyPr/>
        <a:lstStyle/>
        <a:p>
          <a:r>
            <a:rPr lang="en-US" sz="1600" dirty="0"/>
            <a:t>Rectal Swab – do peri-rectal skin. </a:t>
          </a:r>
        </a:p>
      </dgm:t>
    </dgm:pt>
    <dgm:pt modelId="{93AB6281-E250-E348-A31B-5FD90493CBDF}" type="parTrans" cxnId="{7F3C8344-11D7-EA4D-8913-4B67D76ACF13}">
      <dgm:prSet/>
      <dgm:spPr/>
      <dgm:t>
        <a:bodyPr/>
        <a:lstStyle/>
        <a:p>
          <a:endParaRPr lang="en-US"/>
        </a:p>
      </dgm:t>
    </dgm:pt>
    <dgm:pt modelId="{1FD8BAEF-6AD9-B648-BEA5-24C6A49DB5A8}" type="sibTrans" cxnId="{7F3C8344-11D7-EA4D-8913-4B67D76ACF13}">
      <dgm:prSet/>
      <dgm:spPr/>
      <dgm:t>
        <a:bodyPr/>
        <a:lstStyle/>
        <a:p>
          <a:endParaRPr lang="en-US"/>
        </a:p>
      </dgm:t>
    </dgm:pt>
    <dgm:pt modelId="{C2DEB2D7-A45A-6746-A206-95B1C93D59F4}">
      <dgm:prSet custT="1"/>
      <dgm:spPr/>
      <dgm:t>
        <a:bodyPr/>
        <a:lstStyle/>
        <a:p>
          <a:r>
            <a:rPr lang="en-US" sz="1600" dirty="0"/>
            <a:t>Hepatitis A AB </a:t>
          </a:r>
        </a:p>
      </dgm:t>
    </dgm:pt>
    <dgm:pt modelId="{DD0A24B0-E6ED-B24A-B67C-1A5CCCCBBCDD}" type="parTrans" cxnId="{DCC3640E-8B41-1248-B3FD-F6C8A968A82C}">
      <dgm:prSet/>
      <dgm:spPr/>
      <dgm:t>
        <a:bodyPr/>
        <a:lstStyle/>
        <a:p>
          <a:endParaRPr lang="en-US"/>
        </a:p>
      </dgm:t>
    </dgm:pt>
    <dgm:pt modelId="{AF927466-B282-1349-AD0E-3CF85BB8424E}" type="sibTrans" cxnId="{DCC3640E-8B41-1248-B3FD-F6C8A968A82C}">
      <dgm:prSet/>
      <dgm:spPr/>
      <dgm:t>
        <a:bodyPr/>
        <a:lstStyle/>
        <a:p>
          <a:endParaRPr lang="en-US"/>
        </a:p>
      </dgm:t>
    </dgm:pt>
    <dgm:pt modelId="{BCAE04E6-7D7D-364F-980D-D811F49AEEE4}">
      <dgm:prSet custT="1"/>
      <dgm:spPr/>
      <dgm:t>
        <a:bodyPr/>
        <a:lstStyle/>
        <a:p>
          <a:r>
            <a:rPr lang="en-US" sz="1600" dirty="0"/>
            <a:t>Hep C RNA </a:t>
          </a:r>
        </a:p>
      </dgm:t>
    </dgm:pt>
    <dgm:pt modelId="{8D44BA69-7EEA-0E4F-8610-DD6B23909951}" type="parTrans" cxnId="{3A343FC7-4792-1F43-B112-AAD15A7E7B65}">
      <dgm:prSet/>
      <dgm:spPr/>
      <dgm:t>
        <a:bodyPr/>
        <a:lstStyle/>
        <a:p>
          <a:endParaRPr lang="en-US"/>
        </a:p>
      </dgm:t>
    </dgm:pt>
    <dgm:pt modelId="{08280869-E218-564F-8CFC-967F20E6637B}" type="sibTrans" cxnId="{3A343FC7-4792-1F43-B112-AAD15A7E7B65}">
      <dgm:prSet/>
      <dgm:spPr/>
      <dgm:t>
        <a:bodyPr/>
        <a:lstStyle/>
        <a:p>
          <a:endParaRPr lang="en-US"/>
        </a:p>
      </dgm:t>
    </dgm:pt>
    <dgm:pt modelId="{12691C85-E218-0D41-AD04-C589553EF17D}" type="pres">
      <dgm:prSet presAssocID="{7BA47396-0B69-486F-BAD8-EF1225C3B15A}" presName="linear" presStyleCnt="0">
        <dgm:presLayoutVars>
          <dgm:dir/>
          <dgm:animLvl val="lvl"/>
          <dgm:resizeHandles val="exact"/>
        </dgm:presLayoutVars>
      </dgm:prSet>
      <dgm:spPr/>
    </dgm:pt>
    <dgm:pt modelId="{994A34AF-09EF-4E4F-AEDE-B5D2368B92E0}" type="pres">
      <dgm:prSet presAssocID="{8A264784-2491-41BC-A7C3-29D37713A93A}" presName="parentLin" presStyleCnt="0"/>
      <dgm:spPr/>
    </dgm:pt>
    <dgm:pt modelId="{A380D83C-28CC-2347-8654-4C9D2C1A37E3}" type="pres">
      <dgm:prSet presAssocID="{8A264784-2491-41BC-A7C3-29D37713A93A}" presName="parentLeftMargin" presStyleLbl="node1" presStyleIdx="0" presStyleCnt="3"/>
      <dgm:spPr/>
    </dgm:pt>
    <dgm:pt modelId="{3B6B21FC-CD3A-A946-81B9-85618F2E7597}" type="pres">
      <dgm:prSet presAssocID="{8A264784-2491-41BC-A7C3-29D37713A93A}" presName="parentText" presStyleLbl="node1" presStyleIdx="0" presStyleCnt="3">
        <dgm:presLayoutVars>
          <dgm:chMax val="0"/>
          <dgm:bulletEnabled val="1"/>
        </dgm:presLayoutVars>
      </dgm:prSet>
      <dgm:spPr/>
    </dgm:pt>
    <dgm:pt modelId="{106D8E11-181B-DB45-84C6-0ED8F4EB8280}" type="pres">
      <dgm:prSet presAssocID="{8A264784-2491-41BC-A7C3-29D37713A93A}" presName="negativeSpace" presStyleCnt="0"/>
      <dgm:spPr/>
    </dgm:pt>
    <dgm:pt modelId="{2DAD557A-FACC-594D-A7D4-478500E45754}" type="pres">
      <dgm:prSet presAssocID="{8A264784-2491-41BC-A7C3-29D37713A93A}" presName="childText" presStyleLbl="conFgAcc1" presStyleIdx="0" presStyleCnt="3">
        <dgm:presLayoutVars>
          <dgm:bulletEnabled val="1"/>
        </dgm:presLayoutVars>
      </dgm:prSet>
      <dgm:spPr/>
    </dgm:pt>
    <dgm:pt modelId="{3031BC75-C03E-E041-AFC6-959A667F23CF}" type="pres">
      <dgm:prSet presAssocID="{B063D11D-4AEB-4AA0-B572-A9240FF1B33A}" presName="spaceBetweenRectangles" presStyleCnt="0"/>
      <dgm:spPr/>
    </dgm:pt>
    <dgm:pt modelId="{4DC50659-9DDB-594E-9972-795EBB036038}" type="pres">
      <dgm:prSet presAssocID="{64496ED5-1723-4E64-B99D-C943FEBFDBFE}" presName="parentLin" presStyleCnt="0"/>
      <dgm:spPr/>
    </dgm:pt>
    <dgm:pt modelId="{2FE6876D-1F4B-0F4E-B83B-427A06DAA54D}" type="pres">
      <dgm:prSet presAssocID="{64496ED5-1723-4E64-B99D-C943FEBFDBFE}" presName="parentLeftMargin" presStyleLbl="node1" presStyleIdx="0" presStyleCnt="3"/>
      <dgm:spPr/>
    </dgm:pt>
    <dgm:pt modelId="{B2840FEE-3BF0-CE40-AF6E-9B63D7E6CEEE}" type="pres">
      <dgm:prSet presAssocID="{64496ED5-1723-4E64-B99D-C943FEBFDBFE}" presName="parentText" presStyleLbl="node1" presStyleIdx="1" presStyleCnt="3">
        <dgm:presLayoutVars>
          <dgm:chMax val="0"/>
          <dgm:bulletEnabled val="1"/>
        </dgm:presLayoutVars>
      </dgm:prSet>
      <dgm:spPr/>
    </dgm:pt>
    <dgm:pt modelId="{1F01C599-30A4-3F4B-B4D8-A34EC1431F25}" type="pres">
      <dgm:prSet presAssocID="{64496ED5-1723-4E64-B99D-C943FEBFDBFE}" presName="negativeSpace" presStyleCnt="0"/>
      <dgm:spPr/>
    </dgm:pt>
    <dgm:pt modelId="{11418834-A5AF-5644-BAD5-A9A81037E506}" type="pres">
      <dgm:prSet presAssocID="{64496ED5-1723-4E64-B99D-C943FEBFDBFE}" presName="childText" presStyleLbl="conFgAcc1" presStyleIdx="1" presStyleCnt="3">
        <dgm:presLayoutVars>
          <dgm:bulletEnabled val="1"/>
        </dgm:presLayoutVars>
      </dgm:prSet>
      <dgm:spPr/>
    </dgm:pt>
    <dgm:pt modelId="{6B536367-3C35-AF4C-9CCD-8B02DC97D2BE}" type="pres">
      <dgm:prSet presAssocID="{1CE46D54-E084-44FF-869B-31282CA6F79E}" presName="spaceBetweenRectangles" presStyleCnt="0"/>
      <dgm:spPr/>
    </dgm:pt>
    <dgm:pt modelId="{7720F20E-A81A-4F48-AEDD-AE25C4DDF1AD}" type="pres">
      <dgm:prSet presAssocID="{CA617D46-26EC-42EF-95AA-0F0722C6E0C4}" presName="parentLin" presStyleCnt="0"/>
      <dgm:spPr/>
    </dgm:pt>
    <dgm:pt modelId="{0401E53E-15BB-064C-BD49-92DEDEDB7F84}" type="pres">
      <dgm:prSet presAssocID="{CA617D46-26EC-42EF-95AA-0F0722C6E0C4}" presName="parentLeftMargin" presStyleLbl="node1" presStyleIdx="1" presStyleCnt="3"/>
      <dgm:spPr/>
    </dgm:pt>
    <dgm:pt modelId="{9CF2A294-6612-194F-9E34-AE2E1878940E}" type="pres">
      <dgm:prSet presAssocID="{CA617D46-26EC-42EF-95AA-0F0722C6E0C4}" presName="parentText" presStyleLbl="node1" presStyleIdx="2" presStyleCnt="3">
        <dgm:presLayoutVars>
          <dgm:chMax val="0"/>
          <dgm:bulletEnabled val="1"/>
        </dgm:presLayoutVars>
      </dgm:prSet>
      <dgm:spPr/>
    </dgm:pt>
    <dgm:pt modelId="{C4D3D31D-B27A-3744-9F8F-B1314EC754AD}" type="pres">
      <dgm:prSet presAssocID="{CA617D46-26EC-42EF-95AA-0F0722C6E0C4}" presName="negativeSpace" presStyleCnt="0"/>
      <dgm:spPr/>
    </dgm:pt>
    <dgm:pt modelId="{E5881DF5-9DC6-8849-B9D5-B5D556B66F8D}" type="pres">
      <dgm:prSet presAssocID="{CA617D46-26EC-42EF-95AA-0F0722C6E0C4}" presName="childText" presStyleLbl="conFgAcc1" presStyleIdx="2" presStyleCnt="3" custScaleY="119100">
        <dgm:presLayoutVars>
          <dgm:bulletEnabled val="1"/>
        </dgm:presLayoutVars>
      </dgm:prSet>
      <dgm:spPr/>
    </dgm:pt>
  </dgm:ptLst>
  <dgm:cxnLst>
    <dgm:cxn modelId="{22E0BD09-3EEC-2041-8C39-9D5713609E92}" type="presOf" srcId="{4DE08FB1-ED6B-4097-8BDE-2CA03583323A}" destId="{E5881DF5-9DC6-8849-B9D5-B5D556B66F8D}" srcOrd="0" destOrd="0" presId="urn:microsoft.com/office/officeart/2005/8/layout/list1"/>
    <dgm:cxn modelId="{DCC3640E-8B41-1248-B3FD-F6C8A968A82C}" srcId="{CA617D46-26EC-42EF-95AA-0F0722C6E0C4}" destId="{C2DEB2D7-A45A-6746-A206-95B1C93D59F4}" srcOrd="6" destOrd="0" parTransId="{DD0A24B0-E6ED-B24A-B67C-1A5CCCCBBCDD}" sibTransId="{AF927466-B282-1349-AD0E-3CF85BB8424E}"/>
    <dgm:cxn modelId="{8A8A921E-B0D8-F041-A82D-C8D8A0DF396D}" srcId="{CA617D46-26EC-42EF-95AA-0F0722C6E0C4}" destId="{DC92212D-7F86-4142-AE0E-46D5A010A032}" srcOrd="4" destOrd="0" parTransId="{9ACC70D1-584C-794A-82A6-ECC2C9FF57FC}" sibTransId="{78C59501-CB1D-0241-8F46-7EE2AFAABF02}"/>
    <dgm:cxn modelId="{F0D96827-2692-DF46-A2A0-94A23918CB85}" srcId="{DC92212D-7F86-4142-AE0E-46D5A010A032}" destId="{C628B07D-31D5-324D-9850-4F689B3ECF05}" srcOrd="0" destOrd="0" parTransId="{27254917-4A96-184A-970B-11A596B6C7E9}" sibTransId="{E102B91D-10D4-A246-B019-539C9A245CC9}"/>
    <dgm:cxn modelId="{CDCDFE27-2136-9648-8FDB-0B31853C0354}" type="presOf" srcId="{CA617D46-26EC-42EF-95AA-0F0722C6E0C4}" destId="{9CF2A294-6612-194F-9E34-AE2E1878940E}" srcOrd="1" destOrd="0" presId="urn:microsoft.com/office/officeart/2005/8/layout/list1"/>
    <dgm:cxn modelId="{5815FC28-C133-7948-A075-04379D34B3A1}" type="presOf" srcId="{64496ED5-1723-4E64-B99D-C943FEBFDBFE}" destId="{B2840FEE-3BF0-CE40-AF6E-9B63D7E6CEEE}" srcOrd="1" destOrd="0" presId="urn:microsoft.com/office/officeart/2005/8/layout/list1"/>
    <dgm:cxn modelId="{CA45392A-1593-43B3-9B9E-36C576431B70}" srcId="{CA617D46-26EC-42EF-95AA-0F0722C6E0C4}" destId="{0D35DE08-E588-454A-B08B-6FB986A0405E}" srcOrd="2" destOrd="0" parTransId="{A3C95233-6514-435C-97DF-DA6645D6DEE4}" sibTransId="{77F1E33E-8C28-4156-9001-914C9FCD3E6D}"/>
    <dgm:cxn modelId="{77AAB530-0AD1-4B19-8E70-91E906E67901}" srcId="{7BA47396-0B69-486F-BAD8-EF1225C3B15A}" destId="{8A264784-2491-41BC-A7C3-29D37713A93A}" srcOrd="0" destOrd="0" parTransId="{9722EABA-3C4D-4F69-9E2D-5142D643F929}" sibTransId="{B063D11D-4AEB-4AA0-B572-A9240FF1B33A}"/>
    <dgm:cxn modelId="{92383036-F2AB-5B47-BC7D-D30FA68B8DE3}" srcId="{DC92212D-7F86-4142-AE0E-46D5A010A032}" destId="{7563C863-0316-F440-BFE9-D958116F725B}" srcOrd="1" destOrd="0" parTransId="{74CF973B-007C-604A-8CF3-B1D97975607C}" sibTransId="{338AF226-2231-3143-8D95-5D729E143938}"/>
    <dgm:cxn modelId="{25BE993D-9F8C-A64A-8B99-9A400B07263F}" type="presOf" srcId="{8A264784-2491-41BC-A7C3-29D37713A93A}" destId="{A380D83C-28CC-2347-8654-4C9D2C1A37E3}" srcOrd="0" destOrd="0" presId="urn:microsoft.com/office/officeart/2005/8/layout/list1"/>
    <dgm:cxn modelId="{1BC8CD41-35E0-46DD-BD76-EF0E807F91DA}" srcId="{CA617D46-26EC-42EF-95AA-0F0722C6E0C4}" destId="{4DE08FB1-ED6B-4097-8BDE-2CA03583323A}" srcOrd="0" destOrd="0" parTransId="{BE4C7F7E-9E7D-40F4-8647-9D06BDD16172}" sibTransId="{396E87B3-92F5-4695-917B-721AA57DA2BA}"/>
    <dgm:cxn modelId="{7F3C8344-11D7-EA4D-8913-4B67D76ACF13}" srcId="{DC92212D-7F86-4142-AE0E-46D5A010A032}" destId="{414E71BD-555F-5D4A-99D5-C5A01480C73E}" srcOrd="2" destOrd="0" parTransId="{93AB6281-E250-E348-A31B-5FD90493CBDF}" sibTransId="{1FD8BAEF-6AD9-B648-BEA5-24C6A49DB5A8}"/>
    <dgm:cxn modelId="{A2C78045-DA22-314B-B2AB-B287577F926E}" type="presOf" srcId="{DC92212D-7F86-4142-AE0E-46D5A010A032}" destId="{E5881DF5-9DC6-8849-B9D5-B5D556B66F8D}" srcOrd="0" destOrd="4" presId="urn:microsoft.com/office/officeart/2005/8/layout/list1"/>
    <dgm:cxn modelId="{8295E148-81E8-D349-A6BA-12BEB2A99C15}" type="presOf" srcId="{117F78F1-BAAA-4955-A55B-3A245FB70BF4}" destId="{E5881DF5-9DC6-8849-B9D5-B5D556B66F8D}" srcOrd="0" destOrd="1" presId="urn:microsoft.com/office/officeart/2005/8/layout/list1"/>
    <dgm:cxn modelId="{2995A64F-7B6E-4F9F-8470-9EC80829AC6D}" srcId="{CA617D46-26EC-42EF-95AA-0F0722C6E0C4}" destId="{117F78F1-BAAA-4955-A55B-3A245FB70BF4}" srcOrd="1" destOrd="0" parTransId="{336FF4C0-C6D7-441F-AC71-09DF638E0270}" sibTransId="{731FC4F9-AF62-4164-9541-5FE51D965ACF}"/>
    <dgm:cxn modelId="{CB646959-0D7F-4361-9D78-7E494A642F0A}" srcId="{CA617D46-26EC-42EF-95AA-0F0722C6E0C4}" destId="{F27D2C83-B28E-4B7B-845D-4B1431E763BC}" srcOrd="5" destOrd="0" parTransId="{DE7A084A-AABC-4AFC-8C75-15F584B4CF43}" sibTransId="{5497AB0D-B68D-4E10-B01C-D033FF9E75DE}"/>
    <dgm:cxn modelId="{42B20F62-81A3-B148-854D-DBC397C0D1DD}" type="presOf" srcId="{7BA47396-0B69-486F-BAD8-EF1225C3B15A}" destId="{12691C85-E218-0D41-AD04-C589553EF17D}" srcOrd="0" destOrd="0" presId="urn:microsoft.com/office/officeart/2005/8/layout/list1"/>
    <dgm:cxn modelId="{41588564-CA4A-3C41-B04B-5C656B419EBD}" type="presOf" srcId="{0D35DE08-E588-454A-B08B-6FB986A0405E}" destId="{E5881DF5-9DC6-8849-B9D5-B5D556B66F8D}" srcOrd="0" destOrd="2" presId="urn:microsoft.com/office/officeart/2005/8/layout/list1"/>
    <dgm:cxn modelId="{C61DC464-D9BE-4D1C-A93E-8D86B497B810}" srcId="{CA617D46-26EC-42EF-95AA-0F0722C6E0C4}" destId="{95448C0B-0EAD-4B9F-87F0-6070E0704A4A}" srcOrd="7" destOrd="0" parTransId="{369350D9-2405-4209-B7B7-022C42F1A640}" sibTransId="{992C3ACE-CBE6-4825-8521-E93DD9D1B75A}"/>
    <dgm:cxn modelId="{097E017D-2427-1349-99EA-615557B2E976}" type="presOf" srcId="{414E71BD-555F-5D4A-99D5-C5A01480C73E}" destId="{E5881DF5-9DC6-8849-B9D5-B5D556B66F8D}" srcOrd="0" destOrd="7" presId="urn:microsoft.com/office/officeart/2005/8/layout/list1"/>
    <dgm:cxn modelId="{4C481896-493E-2C4E-BB87-C9F5A34887E2}" type="presOf" srcId="{CA617D46-26EC-42EF-95AA-0F0722C6E0C4}" destId="{0401E53E-15BB-064C-BD49-92DEDEDB7F84}" srcOrd="0" destOrd="0" presId="urn:microsoft.com/office/officeart/2005/8/layout/list1"/>
    <dgm:cxn modelId="{0724DC97-2B20-0C48-B090-9DB25825719B}" type="presOf" srcId="{C628B07D-31D5-324D-9850-4F689B3ECF05}" destId="{E5881DF5-9DC6-8849-B9D5-B5D556B66F8D}" srcOrd="0" destOrd="5" presId="urn:microsoft.com/office/officeart/2005/8/layout/list1"/>
    <dgm:cxn modelId="{B278A49E-A8CB-4EC8-BA2C-2DF6E1CEABFD}" srcId="{CA617D46-26EC-42EF-95AA-0F0722C6E0C4}" destId="{4536F25F-5AF2-4F34-869A-ADBF4148EC3E}" srcOrd="3" destOrd="0" parTransId="{CE230541-4D01-4F01-897F-1A00E1E77AFA}" sibTransId="{B3AADAEB-0687-4460-BDF5-138D569326F3}"/>
    <dgm:cxn modelId="{74CDABA4-82AE-42B1-9D80-CEB5F3066A1D}" srcId="{7BA47396-0B69-486F-BAD8-EF1225C3B15A}" destId="{64496ED5-1723-4E64-B99D-C943FEBFDBFE}" srcOrd="1" destOrd="0" parTransId="{3C984C47-91E3-4F5B-9481-78A4C3E6B3ED}" sibTransId="{1CE46D54-E084-44FF-869B-31282CA6F79E}"/>
    <dgm:cxn modelId="{23DE1EAC-B3FF-6347-9F54-BDF5FF048D48}" type="presOf" srcId="{95448C0B-0EAD-4B9F-87F0-6070E0704A4A}" destId="{E5881DF5-9DC6-8849-B9D5-B5D556B66F8D}" srcOrd="0" destOrd="10" presId="urn:microsoft.com/office/officeart/2005/8/layout/list1"/>
    <dgm:cxn modelId="{E3D1ECB4-A0F4-6E4C-B08A-864CF4715656}" type="presOf" srcId="{4536F25F-5AF2-4F34-869A-ADBF4148EC3E}" destId="{E5881DF5-9DC6-8849-B9D5-B5D556B66F8D}" srcOrd="0" destOrd="3" presId="urn:microsoft.com/office/officeart/2005/8/layout/list1"/>
    <dgm:cxn modelId="{0604BCB5-B784-DA44-8505-EBA2ED7DDEF7}" type="presOf" srcId="{8A264784-2491-41BC-A7C3-29D37713A93A}" destId="{3B6B21FC-CD3A-A946-81B9-85618F2E7597}" srcOrd="1" destOrd="0" presId="urn:microsoft.com/office/officeart/2005/8/layout/list1"/>
    <dgm:cxn modelId="{A5BEF4B7-9D62-7540-94D9-C5DDB2119856}" type="presOf" srcId="{7563C863-0316-F440-BFE9-D958116F725B}" destId="{E5881DF5-9DC6-8849-B9D5-B5D556B66F8D}" srcOrd="0" destOrd="6" presId="urn:microsoft.com/office/officeart/2005/8/layout/list1"/>
    <dgm:cxn modelId="{F48E45B8-4448-C949-B570-C09465D1B728}" type="presOf" srcId="{F27D2C83-B28E-4B7B-845D-4B1431E763BC}" destId="{E5881DF5-9DC6-8849-B9D5-B5D556B66F8D}" srcOrd="0" destOrd="8" presId="urn:microsoft.com/office/officeart/2005/8/layout/list1"/>
    <dgm:cxn modelId="{3A343FC7-4792-1F43-B112-AAD15A7E7B65}" srcId="{CA617D46-26EC-42EF-95AA-0F0722C6E0C4}" destId="{BCAE04E6-7D7D-364F-980D-D811F49AEEE4}" srcOrd="8" destOrd="0" parTransId="{8D44BA69-7EEA-0E4F-8610-DD6B23909951}" sibTransId="{08280869-E218-564F-8CFC-967F20E6637B}"/>
    <dgm:cxn modelId="{DA4282CB-2EA6-7C45-AF6D-B08076B86B5E}" type="presOf" srcId="{64496ED5-1723-4E64-B99D-C943FEBFDBFE}" destId="{2FE6876D-1F4B-0F4E-B83B-427A06DAA54D}" srcOrd="0" destOrd="0" presId="urn:microsoft.com/office/officeart/2005/8/layout/list1"/>
    <dgm:cxn modelId="{EBC643CC-2E56-9941-B474-A826C64F1D8C}" type="presOf" srcId="{4897C099-28E4-46E3-A9E4-A39FD2FBBE0F}" destId="{E5881DF5-9DC6-8849-B9D5-B5D556B66F8D}" srcOrd="0" destOrd="12" presId="urn:microsoft.com/office/officeart/2005/8/layout/list1"/>
    <dgm:cxn modelId="{792664D0-1D50-EF4F-AE9E-7FB6FFF715DA}" type="presOf" srcId="{C2DEB2D7-A45A-6746-A206-95B1C93D59F4}" destId="{E5881DF5-9DC6-8849-B9D5-B5D556B66F8D}" srcOrd="0" destOrd="9" presId="urn:microsoft.com/office/officeart/2005/8/layout/list1"/>
    <dgm:cxn modelId="{8D4D9ADF-224F-3E4B-8A90-6D5FC5D148BF}" type="presOf" srcId="{BCAE04E6-7D7D-364F-980D-D811F49AEEE4}" destId="{E5881DF5-9DC6-8849-B9D5-B5D556B66F8D}" srcOrd="0" destOrd="11" presId="urn:microsoft.com/office/officeart/2005/8/layout/list1"/>
    <dgm:cxn modelId="{BD0DC3F8-29EA-46FE-A808-8E2E03F0C170}" srcId="{CA617D46-26EC-42EF-95AA-0F0722C6E0C4}" destId="{4897C099-28E4-46E3-A9E4-A39FD2FBBE0F}" srcOrd="9" destOrd="0" parTransId="{5A77F74E-1B3F-4048-BC44-19ABC8418929}" sibTransId="{1D17081D-0A3A-43AA-BEA5-83A6ADEA9F8F}"/>
    <dgm:cxn modelId="{5A15C9F8-9BB6-478D-8BB1-7326DE21B904}" srcId="{7BA47396-0B69-486F-BAD8-EF1225C3B15A}" destId="{CA617D46-26EC-42EF-95AA-0F0722C6E0C4}" srcOrd="2" destOrd="0" parTransId="{AD3CF85B-8803-443D-A0C3-820D61A2F142}" sibTransId="{DEC256AD-D338-4A5B-81DB-C72B9C5D056E}"/>
    <dgm:cxn modelId="{3DF57B2C-EAE5-6845-892E-B0EFA2ABA3D0}" type="presParOf" srcId="{12691C85-E218-0D41-AD04-C589553EF17D}" destId="{994A34AF-09EF-4E4F-AEDE-B5D2368B92E0}" srcOrd="0" destOrd="0" presId="urn:microsoft.com/office/officeart/2005/8/layout/list1"/>
    <dgm:cxn modelId="{6F85AC07-E256-9C45-BCD9-3DAC2BAD766C}" type="presParOf" srcId="{994A34AF-09EF-4E4F-AEDE-B5D2368B92E0}" destId="{A380D83C-28CC-2347-8654-4C9D2C1A37E3}" srcOrd="0" destOrd="0" presId="urn:microsoft.com/office/officeart/2005/8/layout/list1"/>
    <dgm:cxn modelId="{8B162053-2A5C-EC44-9368-FCDDEC118F4F}" type="presParOf" srcId="{994A34AF-09EF-4E4F-AEDE-B5D2368B92E0}" destId="{3B6B21FC-CD3A-A946-81B9-85618F2E7597}" srcOrd="1" destOrd="0" presId="urn:microsoft.com/office/officeart/2005/8/layout/list1"/>
    <dgm:cxn modelId="{43CC8CA5-3903-DC41-9997-DF9BA1D3EB42}" type="presParOf" srcId="{12691C85-E218-0D41-AD04-C589553EF17D}" destId="{106D8E11-181B-DB45-84C6-0ED8F4EB8280}" srcOrd="1" destOrd="0" presId="urn:microsoft.com/office/officeart/2005/8/layout/list1"/>
    <dgm:cxn modelId="{E4AA4D8B-9388-5F47-BFF6-3E996BC4A8B3}" type="presParOf" srcId="{12691C85-E218-0D41-AD04-C589553EF17D}" destId="{2DAD557A-FACC-594D-A7D4-478500E45754}" srcOrd="2" destOrd="0" presId="urn:microsoft.com/office/officeart/2005/8/layout/list1"/>
    <dgm:cxn modelId="{1F8A22A1-3C8D-9448-8D20-B8A10F74C3F2}" type="presParOf" srcId="{12691C85-E218-0D41-AD04-C589553EF17D}" destId="{3031BC75-C03E-E041-AFC6-959A667F23CF}" srcOrd="3" destOrd="0" presId="urn:microsoft.com/office/officeart/2005/8/layout/list1"/>
    <dgm:cxn modelId="{9C24C01E-E6DA-F541-B9E5-6258DD30A85E}" type="presParOf" srcId="{12691C85-E218-0D41-AD04-C589553EF17D}" destId="{4DC50659-9DDB-594E-9972-795EBB036038}" srcOrd="4" destOrd="0" presId="urn:microsoft.com/office/officeart/2005/8/layout/list1"/>
    <dgm:cxn modelId="{F61B662B-A0D6-834A-8914-4B91FA3858CE}" type="presParOf" srcId="{4DC50659-9DDB-594E-9972-795EBB036038}" destId="{2FE6876D-1F4B-0F4E-B83B-427A06DAA54D}" srcOrd="0" destOrd="0" presId="urn:microsoft.com/office/officeart/2005/8/layout/list1"/>
    <dgm:cxn modelId="{3E0AE687-3AE3-7742-8CED-986715E311BE}" type="presParOf" srcId="{4DC50659-9DDB-594E-9972-795EBB036038}" destId="{B2840FEE-3BF0-CE40-AF6E-9B63D7E6CEEE}" srcOrd="1" destOrd="0" presId="urn:microsoft.com/office/officeart/2005/8/layout/list1"/>
    <dgm:cxn modelId="{EB55A091-1167-F54B-8960-E30FA1FAB8AF}" type="presParOf" srcId="{12691C85-E218-0D41-AD04-C589553EF17D}" destId="{1F01C599-30A4-3F4B-B4D8-A34EC1431F25}" srcOrd="5" destOrd="0" presId="urn:microsoft.com/office/officeart/2005/8/layout/list1"/>
    <dgm:cxn modelId="{D78140E1-11E9-594A-BEE9-489590EA80AD}" type="presParOf" srcId="{12691C85-E218-0D41-AD04-C589553EF17D}" destId="{11418834-A5AF-5644-BAD5-A9A81037E506}" srcOrd="6" destOrd="0" presId="urn:microsoft.com/office/officeart/2005/8/layout/list1"/>
    <dgm:cxn modelId="{2C2CC759-FBC0-024E-B528-CDE9C8486BFF}" type="presParOf" srcId="{12691C85-E218-0D41-AD04-C589553EF17D}" destId="{6B536367-3C35-AF4C-9CCD-8B02DC97D2BE}" srcOrd="7" destOrd="0" presId="urn:microsoft.com/office/officeart/2005/8/layout/list1"/>
    <dgm:cxn modelId="{45172F93-37F4-8542-854F-18A6907EACF9}" type="presParOf" srcId="{12691C85-E218-0D41-AD04-C589553EF17D}" destId="{7720F20E-A81A-4F48-AEDD-AE25C4DDF1AD}" srcOrd="8" destOrd="0" presId="urn:microsoft.com/office/officeart/2005/8/layout/list1"/>
    <dgm:cxn modelId="{EEB2DF44-1544-4C4F-887C-10B330AC907A}" type="presParOf" srcId="{7720F20E-A81A-4F48-AEDD-AE25C4DDF1AD}" destId="{0401E53E-15BB-064C-BD49-92DEDEDB7F84}" srcOrd="0" destOrd="0" presId="urn:microsoft.com/office/officeart/2005/8/layout/list1"/>
    <dgm:cxn modelId="{26DBB694-89B2-1E48-A651-CCB6641E9A89}" type="presParOf" srcId="{7720F20E-A81A-4F48-AEDD-AE25C4DDF1AD}" destId="{9CF2A294-6612-194F-9E34-AE2E1878940E}" srcOrd="1" destOrd="0" presId="urn:microsoft.com/office/officeart/2005/8/layout/list1"/>
    <dgm:cxn modelId="{840BD3F0-7BBB-584C-9839-8CE0FEBED4C4}" type="presParOf" srcId="{12691C85-E218-0D41-AD04-C589553EF17D}" destId="{C4D3D31D-B27A-3744-9F8F-B1314EC754AD}" srcOrd="9" destOrd="0" presId="urn:microsoft.com/office/officeart/2005/8/layout/list1"/>
    <dgm:cxn modelId="{5A41788A-2736-C149-9914-E875A092FD3C}" type="presParOf" srcId="{12691C85-E218-0D41-AD04-C589553EF17D}" destId="{E5881DF5-9DC6-8849-B9D5-B5D556B66F8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03D54EF-B254-4241-BA08-E8C81209FC22}" type="doc">
      <dgm:prSet loTypeId="urn:microsoft.com/office/officeart/2018/2/layout/IconLabelDescriptionList" loCatId="icon" qsTypeId="urn:microsoft.com/office/officeart/2005/8/quickstyle/simple1" qsCatId="simple" csTypeId="urn:microsoft.com/office/officeart/2018/5/colors/Iconchunking_neutralbg_accent1_2" csCatId="accent1" phldr="1"/>
      <dgm:spPr/>
      <dgm:t>
        <a:bodyPr/>
        <a:lstStyle/>
        <a:p>
          <a:endParaRPr lang="en-US"/>
        </a:p>
      </dgm:t>
    </dgm:pt>
    <dgm:pt modelId="{77EB8E67-E12B-46E3-BDB9-7AA9147F2E3B}">
      <dgm:prSet custT="1"/>
      <dgm:spPr/>
      <dgm:t>
        <a:bodyPr/>
        <a:lstStyle/>
        <a:p>
          <a:pPr>
            <a:lnSpc>
              <a:spcPct val="100000"/>
            </a:lnSpc>
            <a:defRPr b="1"/>
          </a:pPr>
          <a:r>
            <a:rPr lang="en-US" sz="2300" b="1" dirty="0"/>
            <a:t>1. Immediate Handoff – Walk Over</a:t>
          </a:r>
          <a:r>
            <a:rPr lang="en-US" sz="2300" dirty="0"/>
            <a:t> </a:t>
          </a:r>
        </a:p>
      </dgm:t>
    </dgm:pt>
    <dgm:pt modelId="{BDCE5809-C7B4-48A6-95EB-A192537D5C88}" type="parTrans" cxnId="{B58E7414-B892-40BD-AB86-6B7058006D7A}">
      <dgm:prSet/>
      <dgm:spPr/>
      <dgm:t>
        <a:bodyPr/>
        <a:lstStyle/>
        <a:p>
          <a:endParaRPr lang="en-US"/>
        </a:p>
      </dgm:t>
    </dgm:pt>
    <dgm:pt modelId="{DCBAB11D-EFE5-4E31-A6C2-219A84854E9B}" type="sibTrans" cxnId="{B58E7414-B892-40BD-AB86-6B7058006D7A}">
      <dgm:prSet/>
      <dgm:spPr/>
      <dgm:t>
        <a:bodyPr/>
        <a:lstStyle/>
        <a:p>
          <a:endParaRPr lang="en-US"/>
        </a:p>
      </dgm:t>
    </dgm:pt>
    <dgm:pt modelId="{C679F18E-D300-4810-BA07-3AFBCF2651DE}">
      <dgm:prSet/>
      <dgm:spPr/>
      <dgm:t>
        <a:bodyPr/>
        <a:lstStyle/>
        <a:p>
          <a:pPr>
            <a:lnSpc>
              <a:spcPct val="100000"/>
            </a:lnSpc>
            <a:buFont typeface="Arial" panose="020B0604020202020204" pitchFamily="34" charset="0"/>
            <a:buChar char="•"/>
          </a:pPr>
          <a:r>
            <a:rPr lang="en-US" b="1" dirty="0"/>
            <a:t>Call PREP cell phone  </a:t>
          </a:r>
          <a:r>
            <a:rPr lang="en-US" dirty="0"/>
            <a:t> </a:t>
          </a:r>
        </a:p>
      </dgm:t>
    </dgm:pt>
    <dgm:pt modelId="{D8B1F802-6F12-48CC-89BD-E79D5488BA05}" type="parTrans" cxnId="{6A085256-6429-49FC-84CE-32AFA0F9498B}">
      <dgm:prSet/>
      <dgm:spPr/>
      <dgm:t>
        <a:bodyPr/>
        <a:lstStyle/>
        <a:p>
          <a:endParaRPr lang="en-US"/>
        </a:p>
      </dgm:t>
    </dgm:pt>
    <dgm:pt modelId="{7490146D-E3C0-4A36-AA04-BAB3F6169658}" type="sibTrans" cxnId="{6A085256-6429-49FC-84CE-32AFA0F9498B}">
      <dgm:prSet/>
      <dgm:spPr/>
      <dgm:t>
        <a:bodyPr/>
        <a:lstStyle/>
        <a:p>
          <a:endParaRPr lang="en-US"/>
        </a:p>
      </dgm:t>
    </dgm:pt>
    <dgm:pt modelId="{F2119208-32AE-46DA-A9D6-306F1C194D5C}">
      <dgm:prSet/>
      <dgm:spPr/>
      <dgm:t>
        <a:bodyPr/>
        <a:lstStyle/>
        <a:p>
          <a:pPr>
            <a:lnSpc>
              <a:spcPct val="100000"/>
            </a:lnSpc>
            <a:buFont typeface="Arial" panose="020B0604020202020204" pitchFamily="34" charset="0"/>
            <a:buChar char="•"/>
          </a:pPr>
          <a:r>
            <a:rPr lang="en-US" b="1" dirty="0"/>
            <a:t>PREP Coordinator </a:t>
          </a:r>
          <a:r>
            <a:rPr lang="en-US" dirty="0"/>
            <a:t>x5240 </a:t>
          </a:r>
        </a:p>
      </dgm:t>
    </dgm:pt>
    <dgm:pt modelId="{7BE0B3AA-7926-4016-82DC-52AA72B8F8D5}" type="parTrans" cxnId="{054B4AA8-963B-439F-94B3-2F9322D4004C}">
      <dgm:prSet/>
      <dgm:spPr/>
      <dgm:t>
        <a:bodyPr/>
        <a:lstStyle/>
        <a:p>
          <a:endParaRPr lang="en-US"/>
        </a:p>
      </dgm:t>
    </dgm:pt>
    <dgm:pt modelId="{9F37C70C-3904-4A9F-A1D2-A6D8F5A1A0BF}" type="sibTrans" cxnId="{054B4AA8-963B-439F-94B3-2F9322D4004C}">
      <dgm:prSet/>
      <dgm:spPr/>
      <dgm:t>
        <a:bodyPr/>
        <a:lstStyle/>
        <a:p>
          <a:endParaRPr lang="en-US"/>
        </a:p>
      </dgm:t>
    </dgm:pt>
    <dgm:pt modelId="{F2A02E54-6176-4092-85CC-B71F8B441162}">
      <dgm:prSet/>
      <dgm:spPr/>
      <dgm:t>
        <a:bodyPr/>
        <a:lstStyle/>
        <a:p>
          <a:pPr>
            <a:lnSpc>
              <a:spcPct val="100000"/>
            </a:lnSpc>
            <a:buFont typeface="Arial" panose="020B0604020202020204" pitchFamily="34" charset="0"/>
            <a:buChar char="•"/>
          </a:pPr>
          <a:r>
            <a:rPr lang="en-US" b="1" dirty="0" err="1"/>
            <a:t>Immuno</a:t>
          </a:r>
          <a:r>
            <a:rPr lang="en-US" b="1" dirty="0"/>
            <a:t> Front desk  </a:t>
          </a:r>
          <a:r>
            <a:rPr lang="en-US" b="0" dirty="0"/>
            <a:t>x5284</a:t>
          </a:r>
        </a:p>
      </dgm:t>
    </dgm:pt>
    <dgm:pt modelId="{5116D210-B177-4E53-9148-79F8FFE2DC49}" type="parTrans" cxnId="{46444617-75B9-479A-A9B9-461E2EB680E9}">
      <dgm:prSet/>
      <dgm:spPr/>
      <dgm:t>
        <a:bodyPr/>
        <a:lstStyle/>
        <a:p>
          <a:endParaRPr lang="en-US"/>
        </a:p>
      </dgm:t>
    </dgm:pt>
    <dgm:pt modelId="{DFA7EF1D-F9E0-4D38-9FF7-C5B7FB04DB83}" type="sibTrans" cxnId="{46444617-75B9-479A-A9B9-461E2EB680E9}">
      <dgm:prSet/>
      <dgm:spPr/>
      <dgm:t>
        <a:bodyPr/>
        <a:lstStyle/>
        <a:p>
          <a:endParaRPr lang="en-US"/>
        </a:p>
      </dgm:t>
    </dgm:pt>
    <dgm:pt modelId="{FC402444-2D3B-4B47-A514-6D09F3D84202}">
      <dgm:prSet/>
      <dgm:spPr/>
      <dgm:t>
        <a:bodyPr/>
        <a:lstStyle/>
        <a:p>
          <a:pPr>
            <a:lnSpc>
              <a:spcPct val="100000"/>
            </a:lnSpc>
            <a:buFont typeface="Arial" panose="020B0604020202020204" pitchFamily="34" charset="0"/>
            <a:buChar char="•"/>
          </a:pPr>
          <a:r>
            <a:rPr lang="en-US" b="1" dirty="0"/>
            <a:t>Secure Chat </a:t>
          </a:r>
          <a:r>
            <a:rPr lang="en-US" dirty="0"/>
            <a:t> </a:t>
          </a:r>
        </a:p>
      </dgm:t>
    </dgm:pt>
    <dgm:pt modelId="{5C988B57-9016-4820-A86A-40710C642B2C}" type="parTrans" cxnId="{75A636E4-79B7-4540-983E-8C083FEDF968}">
      <dgm:prSet/>
      <dgm:spPr/>
      <dgm:t>
        <a:bodyPr/>
        <a:lstStyle/>
        <a:p>
          <a:endParaRPr lang="en-US"/>
        </a:p>
      </dgm:t>
    </dgm:pt>
    <dgm:pt modelId="{CEE62197-AD2B-4F13-A80A-558F92AD5DF1}" type="sibTrans" cxnId="{75A636E4-79B7-4540-983E-8C083FEDF968}">
      <dgm:prSet/>
      <dgm:spPr/>
      <dgm:t>
        <a:bodyPr/>
        <a:lstStyle/>
        <a:p>
          <a:endParaRPr lang="en-US"/>
        </a:p>
      </dgm:t>
    </dgm:pt>
    <dgm:pt modelId="{627793C4-C096-4023-810D-EF587D5C21CC}">
      <dgm:prSet custT="1"/>
      <dgm:spPr/>
      <dgm:t>
        <a:bodyPr/>
        <a:lstStyle/>
        <a:p>
          <a:pPr>
            <a:lnSpc>
              <a:spcPct val="100000"/>
            </a:lnSpc>
            <a:defRPr b="1"/>
          </a:pPr>
          <a:r>
            <a:rPr lang="en-US" sz="2300" b="1" dirty="0"/>
            <a:t>2. Give the patient ALL of the info</a:t>
          </a:r>
          <a:r>
            <a:rPr lang="en-US" sz="2300" dirty="0"/>
            <a:t> </a:t>
          </a:r>
        </a:p>
      </dgm:t>
    </dgm:pt>
    <dgm:pt modelId="{D504527B-1CA0-4595-9B6B-AAEE84148A11}" type="parTrans" cxnId="{565F678C-2571-4A62-BAD9-6F30D2B1970A}">
      <dgm:prSet/>
      <dgm:spPr/>
      <dgm:t>
        <a:bodyPr/>
        <a:lstStyle/>
        <a:p>
          <a:endParaRPr lang="en-US"/>
        </a:p>
      </dgm:t>
    </dgm:pt>
    <dgm:pt modelId="{75A8C7A4-619B-4D39-9D23-E6D294C8C1BD}" type="sibTrans" cxnId="{565F678C-2571-4A62-BAD9-6F30D2B1970A}">
      <dgm:prSet/>
      <dgm:spPr/>
      <dgm:t>
        <a:bodyPr/>
        <a:lstStyle/>
        <a:p>
          <a:endParaRPr lang="en-US"/>
        </a:p>
      </dgm:t>
    </dgm:pt>
    <dgm:pt modelId="{186D61C5-61CE-45D9-8147-5D82EF5D7070}">
      <dgm:prSet/>
      <dgm:spPr/>
      <dgm:t>
        <a:bodyPr/>
        <a:lstStyle/>
        <a:p>
          <a:pPr>
            <a:lnSpc>
              <a:spcPct val="100000"/>
            </a:lnSpc>
          </a:pPr>
          <a:r>
            <a:rPr lang="en-US" b="1" dirty="0"/>
            <a:t>Pic of PREP Card</a:t>
          </a:r>
          <a:r>
            <a:rPr lang="en-US" dirty="0"/>
            <a:t> </a:t>
          </a:r>
        </a:p>
      </dgm:t>
    </dgm:pt>
    <dgm:pt modelId="{0FCF6EED-886B-4AE3-AABA-A77C5A880BAD}" type="parTrans" cxnId="{C4D62092-9543-4635-B03A-971401D39EF5}">
      <dgm:prSet/>
      <dgm:spPr/>
      <dgm:t>
        <a:bodyPr/>
        <a:lstStyle/>
        <a:p>
          <a:endParaRPr lang="en-US"/>
        </a:p>
      </dgm:t>
    </dgm:pt>
    <dgm:pt modelId="{B7F0C381-2B36-4614-AF1C-1595868482FD}" type="sibTrans" cxnId="{C4D62092-9543-4635-B03A-971401D39EF5}">
      <dgm:prSet/>
      <dgm:spPr/>
      <dgm:t>
        <a:bodyPr/>
        <a:lstStyle/>
        <a:p>
          <a:endParaRPr lang="en-US"/>
        </a:p>
      </dgm:t>
    </dgm:pt>
    <dgm:pt modelId="{10C97D8A-BCC2-4B38-96EA-102BF973BFF4}">
      <dgm:prSet/>
      <dgm:spPr/>
      <dgm:t>
        <a:bodyPr/>
        <a:lstStyle/>
        <a:p>
          <a:pPr>
            <a:lnSpc>
              <a:spcPct val="100000"/>
            </a:lnSpc>
          </a:pPr>
          <a:r>
            <a:rPr lang="en-US" b="1" dirty="0"/>
            <a:t>Program PREP # into patient’s cell</a:t>
          </a:r>
          <a:endParaRPr lang="en-US" dirty="0"/>
        </a:p>
      </dgm:t>
    </dgm:pt>
    <dgm:pt modelId="{56DDFD79-DE89-40A7-9BA1-2FD24583AF51}" type="parTrans" cxnId="{E6F52BA6-B20D-4F07-895F-8ABE0C37FD30}">
      <dgm:prSet/>
      <dgm:spPr/>
      <dgm:t>
        <a:bodyPr/>
        <a:lstStyle/>
        <a:p>
          <a:endParaRPr lang="en-US"/>
        </a:p>
      </dgm:t>
    </dgm:pt>
    <dgm:pt modelId="{C7D544C0-5EF2-48EF-B46D-063D170881A5}" type="sibTrans" cxnId="{E6F52BA6-B20D-4F07-895F-8ABE0C37FD30}">
      <dgm:prSet/>
      <dgm:spPr/>
      <dgm:t>
        <a:bodyPr/>
        <a:lstStyle/>
        <a:p>
          <a:endParaRPr lang="en-US"/>
        </a:p>
      </dgm:t>
    </dgm:pt>
    <dgm:pt modelId="{54DAAE49-797F-4271-9CF4-AEAE59A5172B}">
      <dgm:prSet custT="1"/>
      <dgm:spPr/>
      <dgm:t>
        <a:bodyPr/>
        <a:lstStyle/>
        <a:p>
          <a:pPr>
            <a:lnSpc>
              <a:spcPct val="100000"/>
            </a:lnSpc>
            <a:defRPr b="1"/>
          </a:pPr>
          <a:r>
            <a:rPr lang="en-US" sz="2300" b="1" dirty="0"/>
            <a:t>3. Forward patient info to PREP coordinator</a:t>
          </a:r>
          <a:endParaRPr lang="en-US" sz="2300" dirty="0"/>
        </a:p>
      </dgm:t>
    </dgm:pt>
    <dgm:pt modelId="{1585813A-80B2-4561-98F8-9274F4553510}" type="parTrans" cxnId="{C16E4C35-659E-4711-B8D6-4679A54C6C59}">
      <dgm:prSet/>
      <dgm:spPr/>
      <dgm:t>
        <a:bodyPr/>
        <a:lstStyle/>
        <a:p>
          <a:endParaRPr lang="en-US"/>
        </a:p>
      </dgm:t>
    </dgm:pt>
    <dgm:pt modelId="{F96C9A8D-143C-48C1-8461-66BAF906AD3D}" type="sibTrans" cxnId="{C16E4C35-659E-4711-B8D6-4679A54C6C59}">
      <dgm:prSet/>
      <dgm:spPr/>
      <dgm:t>
        <a:bodyPr/>
        <a:lstStyle/>
        <a:p>
          <a:endParaRPr lang="en-US"/>
        </a:p>
      </dgm:t>
    </dgm:pt>
    <dgm:pt modelId="{E94A804B-7B1D-4A8B-84D2-29B8966DC63A}">
      <dgm:prSet custT="1"/>
      <dgm:spPr/>
      <dgm:t>
        <a:bodyPr/>
        <a:lstStyle/>
        <a:p>
          <a:pPr>
            <a:lnSpc>
              <a:spcPct val="100000"/>
            </a:lnSpc>
            <a:defRPr b="1"/>
          </a:pPr>
          <a:r>
            <a:rPr lang="en-US" sz="2300" b="1" dirty="0"/>
            <a:t>4. Attendings</a:t>
          </a:r>
          <a:endParaRPr lang="en-US" sz="2300" dirty="0"/>
        </a:p>
      </dgm:t>
    </dgm:pt>
    <dgm:pt modelId="{B29ED2FF-4316-4490-B9F2-B8686B33403D}" type="parTrans" cxnId="{BE447ED0-4738-4023-B89F-B1DFD830236F}">
      <dgm:prSet/>
      <dgm:spPr/>
      <dgm:t>
        <a:bodyPr/>
        <a:lstStyle/>
        <a:p>
          <a:endParaRPr lang="en-US"/>
        </a:p>
      </dgm:t>
    </dgm:pt>
    <dgm:pt modelId="{C9B2CFBE-8E5D-4982-8B7D-4FCEE6311C81}" type="sibTrans" cxnId="{BE447ED0-4738-4023-B89F-B1DFD830236F}">
      <dgm:prSet/>
      <dgm:spPr/>
      <dgm:t>
        <a:bodyPr/>
        <a:lstStyle/>
        <a:p>
          <a:endParaRPr lang="en-US"/>
        </a:p>
      </dgm:t>
    </dgm:pt>
    <dgm:pt modelId="{8CA468CF-D492-8445-B9D7-CF77C67F8FFD}">
      <dgm:prSet custT="1"/>
      <dgm:spPr/>
      <dgm:t>
        <a:bodyPr/>
        <a:lstStyle/>
        <a:p>
          <a:pPr>
            <a:lnSpc>
              <a:spcPct val="100000"/>
            </a:lnSpc>
          </a:pPr>
          <a:r>
            <a:rPr lang="en-US" sz="1600" b="1" dirty="0"/>
            <a:t>Secure chat</a:t>
          </a:r>
          <a:endParaRPr lang="en-US" sz="2000" dirty="0"/>
        </a:p>
      </dgm:t>
    </dgm:pt>
    <dgm:pt modelId="{6C449F51-7812-E748-A42D-8F43A020A7D8}" type="parTrans" cxnId="{6E82E0DF-2C01-9A41-9824-9EC3DABC7C52}">
      <dgm:prSet/>
      <dgm:spPr/>
      <dgm:t>
        <a:bodyPr/>
        <a:lstStyle/>
        <a:p>
          <a:endParaRPr lang="en-US"/>
        </a:p>
      </dgm:t>
    </dgm:pt>
    <dgm:pt modelId="{8A37F472-DE10-5C40-938B-D551472C4CA1}" type="sibTrans" cxnId="{6E82E0DF-2C01-9A41-9824-9EC3DABC7C52}">
      <dgm:prSet/>
      <dgm:spPr/>
      <dgm:t>
        <a:bodyPr/>
        <a:lstStyle/>
        <a:p>
          <a:endParaRPr lang="en-US"/>
        </a:p>
      </dgm:t>
    </dgm:pt>
    <dgm:pt modelId="{BBE22007-1BC4-2F44-ACA2-D912FC939503}">
      <dgm:prSet custT="1"/>
      <dgm:spPr/>
      <dgm:t>
        <a:bodyPr/>
        <a:lstStyle/>
        <a:p>
          <a:pPr>
            <a:lnSpc>
              <a:spcPct val="100000"/>
            </a:lnSpc>
          </a:pPr>
          <a:r>
            <a:rPr lang="en-US" sz="1600" b="1" dirty="0"/>
            <a:t>Call</a:t>
          </a:r>
          <a:r>
            <a:rPr lang="en-US" sz="1600" dirty="0"/>
            <a:t> </a:t>
          </a:r>
          <a:endParaRPr lang="en-US" sz="2000" dirty="0"/>
        </a:p>
      </dgm:t>
    </dgm:pt>
    <dgm:pt modelId="{37689207-1236-684E-BB40-EFFFD5DFFF0B}" type="parTrans" cxnId="{F91346CB-0E56-524E-BA79-EC206CBFAF54}">
      <dgm:prSet/>
      <dgm:spPr/>
      <dgm:t>
        <a:bodyPr/>
        <a:lstStyle/>
        <a:p>
          <a:endParaRPr lang="en-US"/>
        </a:p>
      </dgm:t>
    </dgm:pt>
    <dgm:pt modelId="{CD3B4E78-A461-C84C-8606-5A6DC7B437C3}" type="sibTrans" cxnId="{F91346CB-0E56-524E-BA79-EC206CBFAF54}">
      <dgm:prSet/>
      <dgm:spPr/>
      <dgm:t>
        <a:bodyPr/>
        <a:lstStyle/>
        <a:p>
          <a:endParaRPr lang="en-US"/>
        </a:p>
      </dgm:t>
    </dgm:pt>
    <dgm:pt modelId="{24413905-1A4F-5E46-B8F3-93C57BD1A282}">
      <dgm:prSet/>
      <dgm:spPr/>
      <dgm:t>
        <a:bodyPr/>
        <a:lstStyle/>
        <a:p>
          <a:pPr>
            <a:lnSpc>
              <a:spcPct val="100000"/>
            </a:lnSpc>
          </a:pPr>
          <a:r>
            <a:rPr lang="en-US" dirty="0"/>
            <a:t>Dr. Roberta </a:t>
          </a:r>
          <a:r>
            <a:rPr lang="en-US" dirty="0" err="1"/>
            <a:t>Leguerre</a:t>
          </a:r>
          <a:r>
            <a:rPr lang="en-US" dirty="0"/>
            <a:t> (Cell): 267 235 1154 </a:t>
          </a:r>
        </a:p>
      </dgm:t>
    </dgm:pt>
    <dgm:pt modelId="{E1072825-CE33-F847-8C6C-2CAA4BB22091}" type="parTrans" cxnId="{A4FF415F-7B6A-FE4E-B695-2DA1788BE284}">
      <dgm:prSet/>
      <dgm:spPr/>
      <dgm:t>
        <a:bodyPr/>
        <a:lstStyle/>
        <a:p>
          <a:endParaRPr lang="en-US"/>
        </a:p>
      </dgm:t>
    </dgm:pt>
    <dgm:pt modelId="{3A574B36-72D0-5F44-B7E6-82C97BFECC92}" type="sibTrans" cxnId="{A4FF415F-7B6A-FE4E-B695-2DA1788BE284}">
      <dgm:prSet/>
      <dgm:spPr/>
      <dgm:t>
        <a:bodyPr/>
        <a:lstStyle/>
        <a:p>
          <a:endParaRPr lang="en-US"/>
        </a:p>
      </dgm:t>
    </dgm:pt>
    <dgm:pt modelId="{423A4CAF-DD21-3645-A414-909DE46B22AD}">
      <dgm:prSet/>
      <dgm:spPr/>
      <dgm:t>
        <a:bodyPr/>
        <a:lstStyle/>
        <a:p>
          <a:pPr>
            <a:lnSpc>
              <a:spcPct val="100000"/>
            </a:lnSpc>
          </a:pPr>
          <a:r>
            <a:rPr lang="en-US" dirty="0"/>
            <a:t>Dr. Dan Conway (cell): </a:t>
          </a:r>
        </a:p>
        <a:p>
          <a:pPr>
            <a:lnSpc>
              <a:spcPct val="100000"/>
            </a:lnSpc>
          </a:pPr>
          <a:r>
            <a:rPr lang="en-US" dirty="0"/>
            <a:t>215 840 8116 </a:t>
          </a:r>
        </a:p>
      </dgm:t>
    </dgm:pt>
    <dgm:pt modelId="{FDA555E0-DA37-864B-BEB6-B087C67520C3}" type="parTrans" cxnId="{513A807C-9490-3A45-998F-19FA67E3946C}">
      <dgm:prSet/>
      <dgm:spPr/>
      <dgm:t>
        <a:bodyPr/>
        <a:lstStyle/>
        <a:p>
          <a:endParaRPr lang="en-US"/>
        </a:p>
      </dgm:t>
    </dgm:pt>
    <dgm:pt modelId="{71E4F344-0994-604D-99BE-5447C93C53D6}" type="sibTrans" cxnId="{513A807C-9490-3A45-998F-19FA67E3946C}">
      <dgm:prSet/>
      <dgm:spPr/>
      <dgm:t>
        <a:bodyPr/>
        <a:lstStyle/>
        <a:p>
          <a:endParaRPr lang="en-US"/>
        </a:p>
      </dgm:t>
    </dgm:pt>
    <dgm:pt modelId="{E93981DA-8DF8-40D4-BDE1-4B0698F5DB24}" type="pres">
      <dgm:prSet presAssocID="{A03D54EF-B254-4241-BA08-E8C81209FC22}" presName="root" presStyleCnt="0">
        <dgm:presLayoutVars>
          <dgm:dir/>
          <dgm:resizeHandles val="exact"/>
        </dgm:presLayoutVars>
      </dgm:prSet>
      <dgm:spPr/>
    </dgm:pt>
    <dgm:pt modelId="{BD1C8C37-D2F3-4C5A-A49F-21256A615D18}" type="pres">
      <dgm:prSet presAssocID="{77EB8E67-E12B-46E3-BDB9-7AA9147F2E3B}" presName="compNode" presStyleCnt="0"/>
      <dgm:spPr/>
    </dgm:pt>
    <dgm:pt modelId="{1F523B8C-77B3-4E29-86FF-151757985C5C}" type="pres">
      <dgm:prSet presAssocID="{77EB8E67-E12B-46E3-BDB9-7AA9147F2E3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Walk with solid fill"/>
        </a:ext>
      </dgm:extLst>
    </dgm:pt>
    <dgm:pt modelId="{7334610C-CD78-4B46-BDFF-B2C669911448}" type="pres">
      <dgm:prSet presAssocID="{77EB8E67-E12B-46E3-BDB9-7AA9147F2E3B}" presName="iconSpace" presStyleCnt="0"/>
      <dgm:spPr/>
    </dgm:pt>
    <dgm:pt modelId="{7FFA0D02-F504-4D43-85A3-277012845526}" type="pres">
      <dgm:prSet presAssocID="{77EB8E67-E12B-46E3-BDB9-7AA9147F2E3B}" presName="parTx" presStyleLbl="revTx" presStyleIdx="0" presStyleCnt="8">
        <dgm:presLayoutVars>
          <dgm:chMax val="0"/>
          <dgm:chPref val="0"/>
        </dgm:presLayoutVars>
      </dgm:prSet>
      <dgm:spPr/>
    </dgm:pt>
    <dgm:pt modelId="{08A56D36-D3ED-4F2B-8F58-2072557F5A6C}" type="pres">
      <dgm:prSet presAssocID="{77EB8E67-E12B-46E3-BDB9-7AA9147F2E3B}" presName="txSpace" presStyleCnt="0"/>
      <dgm:spPr/>
    </dgm:pt>
    <dgm:pt modelId="{2C5EEE95-C6E8-4E25-9316-850030618F39}" type="pres">
      <dgm:prSet presAssocID="{77EB8E67-E12B-46E3-BDB9-7AA9147F2E3B}" presName="desTx" presStyleLbl="revTx" presStyleIdx="1" presStyleCnt="8">
        <dgm:presLayoutVars/>
      </dgm:prSet>
      <dgm:spPr/>
    </dgm:pt>
    <dgm:pt modelId="{CD689F3B-7F41-4703-9F73-CD2F366DD422}" type="pres">
      <dgm:prSet presAssocID="{DCBAB11D-EFE5-4E31-A6C2-219A84854E9B}" presName="sibTrans" presStyleCnt="0"/>
      <dgm:spPr/>
    </dgm:pt>
    <dgm:pt modelId="{DC9F8468-995C-479A-8FCE-C8D7B2D1CAA9}" type="pres">
      <dgm:prSet presAssocID="{627793C4-C096-4023-810D-EF587D5C21CC}" presName="compNode" presStyleCnt="0"/>
      <dgm:spPr/>
    </dgm:pt>
    <dgm:pt modelId="{7BEBDE9D-F14B-4844-B31E-13677ABEFBD9}" type="pres">
      <dgm:prSet presAssocID="{627793C4-C096-4023-810D-EF587D5C21C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mart Phone"/>
        </a:ext>
      </dgm:extLst>
    </dgm:pt>
    <dgm:pt modelId="{3BFAD7C3-4E15-4799-BFC6-DF4F1174EBA0}" type="pres">
      <dgm:prSet presAssocID="{627793C4-C096-4023-810D-EF587D5C21CC}" presName="iconSpace" presStyleCnt="0"/>
      <dgm:spPr/>
    </dgm:pt>
    <dgm:pt modelId="{280F1ACA-1FBD-4C46-A14E-EB27711106DD}" type="pres">
      <dgm:prSet presAssocID="{627793C4-C096-4023-810D-EF587D5C21CC}" presName="parTx" presStyleLbl="revTx" presStyleIdx="2" presStyleCnt="8">
        <dgm:presLayoutVars>
          <dgm:chMax val="0"/>
          <dgm:chPref val="0"/>
        </dgm:presLayoutVars>
      </dgm:prSet>
      <dgm:spPr/>
    </dgm:pt>
    <dgm:pt modelId="{60E34C0D-2A82-4F1A-ACDB-D97788FF8953}" type="pres">
      <dgm:prSet presAssocID="{627793C4-C096-4023-810D-EF587D5C21CC}" presName="txSpace" presStyleCnt="0"/>
      <dgm:spPr/>
    </dgm:pt>
    <dgm:pt modelId="{5A06F774-6B9D-43AD-B391-9B06EB0D1465}" type="pres">
      <dgm:prSet presAssocID="{627793C4-C096-4023-810D-EF587D5C21CC}" presName="desTx" presStyleLbl="revTx" presStyleIdx="3" presStyleCnt="8">
        <dgm:presLayoutVars/>
      </dgm:prSet>
      <dgm:spPr/>
    </dgm:pt>
    <dgm:pt modelId="{FF7ECA62-6E70-48F0-9348-72946EF20E54}" type="pres">
      <dgm:prSet presAssocID="{75A8C7A4-619B-4D39-9D23-E6D294C8C1BD}" presName="sibTrans" presStyleCnt="0"/>
      <dgm:spPr/>
    </dgm:pt>
    <dgm:pt modelId="{FDAE85DC-88B4-4284-8949-D00E1D467299}" type="pres">
      <dgm:prSet presAssocID="{54DAAE49-797F-4271-9CF4-AEAE59A5172B}" presName="compNode" presStyleCnt="0"/>
      <dgm:spPr/>
    </dgm:pt>
    <dgm:pt modelId="{9B737E5C-FABA-4E0C-8531-A3F93738FBEA}" type="pres">
      <dgm:prSet presAssocID="{54DAAE49-797F-4271-9CF4-AEAE59A5172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
        </a:ext>
      </dgm:extLst>
    </dgm:pt>
    <dgm:pt modelId="{965D9AE1-9C7C-46E9-AD19-30B27FBEE368}" type="pres">
      <dgm:prSet presAssocID="{54DAAE49-797F-4271-9CF4-AEAE59A5172B}" presName="iconSpace" presStyleCnt="0"/>
      <dgm:spPr/>
    </dgm:pt>
    <dgm:pt modelId="{FE17F85A-387B-476B-A7B3-A3B85BCE4891}" type="pres">
      <dgm:prSet presAssocID="{54DAAE49-797F-4271-9CF4-AEAE59A5172B}" presName="parTx" presStyleLbl="revTx" presStyleIdx="4" presStyleCnt="8">
        <dgm:presLayoutVars>
          <dgm:chMax val="0"/>
          <dgm:chPref val="0"/>
        </dgm:presLayoutVars>
      </dgm:prSet>
      <dgm:spPr/>
    </dgm:pt>
    <dgm:pt modelId="{699FC0A8-2DC4-4F48-8263-1B7E28A281E3}" type="pres">
      <dgm:prSet presAssocID="{54DAAE49-797F-4271-9CF4-AEAE59A5172B}" presName="txSpace" presStyleCnt="0"/>
      <dgm:spPr/>
    </dgm:pt>
    <dgm:pt modelId="{8F5E1928-B442-4A51-BBE6-FC01301499A4}" type="pres">
      <dgm:prSet presAssocID="{54DAAE49-797F-4271-9CF4-AEAE59A5172B}" presName="desTx" presStyleLbl="revTx" presStyleIdx="5" presStyleCnt="8" custLinFactNeighborX="-626" custLinFactNeighborY="-897">
        <dgm:presLayoutVars/>
      </dgm:prSet>
      <dgm:spPr/>
    </dgm:pt>
    <dgm:pt modelId="{4DC64990-1833-4F31-8B39-B942AD407CBF}" type="pres">
      <dgm:prSet presAssocID="{F96C9A8D-143C-48C1-8461-66BAF906AD3D}" presName="sibTrans" presStyleCnt="0"/>
      <dgm:spPr/>
    </dgm:pt>
    <dgm:pt modelId="{859B9EF8-4086-42BD-B3F6-D7B616753B8C}" type="pres">
      <dgm:prSet presAssocID="{E94A804B-7B1D-4A8B-84D2-29B8966DC63A}" presName="compNode" presStyleCnt="0"/>
      <dgm:spPr/>
    </dgm:pt>
    <dgm:pt modelId="{6193901A-0D5B-409D-8250-807BDC214A76}" type="pres">
      <dgm:prSet presAssocID="{E94A804B-7B1D-4A8B-84D2-29B8966DC63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ospital"/>
        </a:ext>
      </dgm:extLst>
    </dgm:pt>
    <dgm:pt modelId="{4FE70ED3-6A71-4D85-A7B5-2FBF8B9BCF30}" type="pres">
      <dgm:prSet presAssocID="{E94A804B-7B1D-4A8B-84D2-29B8966DC63A}" presName="iconSpace" presStyleCnt="0"/>
      <dgm:spPr/>
    </dgm:pt>
    <dgm:pt modelId="{F5F47AB1-DFF3-4B01-AA57-8F47534B2BF2}" type="pres">
      <dgm:prSet presAssocID="{E94A804B-7B1D-4A8B-84D2-29B8966DC63A}" presName="parTx" presStyleLbl="revTx" presStyleIdx="6" presStyleCnt="8">
        <dgm:presLayoutVars>
          <dgm:chMax val="0"/>
          <dgm:chPref val="0"/>
        </dgm:presLayoutVars>
      </dgm:prSet>
      <dgm:spPr/>
    </dgm:pt>
    <dgm:pt modelId="{2B2149E5-A193-4C22-9AE7-884508037E3B}" type="pres">
      <dgm:prSet presAssocID="{E94A804B-7B1D-4A8B-84D2-29B8966DC63A}" presName="txSpace" presStyleCnt="0"/>
      <dgm:spPr/>
    </dgm:pt>
    <dgm:pt modelId="{8BF19169-8091-41F3-AF02-109DB018B16A}" type="pres">
      <dgm:prSet presAssocID="{E94A804B-7B1D-4A8B-84D2-29B8966DC63A}" presName="desTx" presStyleLbl="revTx" presStyleIdx="7" presStyleCnt="8" custLinFactNeighborY="-31423">
        <dgm:presLayoutVars/>
      </dgm:prSet>
      <dgm:spPr/>
    </dgm:pt>
  </dgm:ptLst>
  <dgm:cxnLst>
    <dgm:cxn modelId="{3918E504-6E65-4454-8315-FFAF6886C6BE}" type="presOf" srcId="{54DAAE49-797F-4271-9CF4-AEAE59A5172B}" destId="{FE17F85A-387B-476B-A7B3-A3B85BCE4891}" srcOrd="0" destOrd="0" presId="urn:microsoft.com/office/officeart/2018/2/layout/IconLabelDescriptionList"/>
    <dgm:cxn modelId="{D1B9D406-69C0-42FC-91D8-77A54B819617}" type="presOf" srcId="{186D61C5-61CE-45D9-8147-5D82EF5D7070}" destId="{5A06F774-6B9D-43AD-B391-9B06EB0D1465}" srcOrd="0" destOrd="0" presId="urn:microsoft.com/office/officeart/2018/2/layout/IconLabelDescriptionList"/>
    <dgm:cxn modelId="{B58E7414-B892-40BD-AB86-6B7058006D7A}" srcId="{A03D54EF-B254-4241-BA08-E8C81209FC22}" destId="{77EB8E67-E12B-46E3-BDB9-7AA9147F2E3B}" srcOrd="0" destOrd="0" parTransId="{BDCE5809-C7B4-48A6-95EB-A192537D5C88}" sibTransId="{DCBAB11D-EFE5-4E31-A6C2-219A84854E9B}"/>
    <dgm:cxn modelId="{46444617-75B9-479A-A9B9-461E2EB680E9}" srcId="{77EB8E67-E12B-46E3-BDB9-7AA9147F2E3B}" destId="{F2A02E54-6176-4092-85CC-B71F8B441162}" srcOrd="2" destOrd="0" parTransId="{5116D210-B177-4E53-9148-79F8FFE2DC49}" sibTransId="{DFA7EF1D-F9E0-4D38-9FF7-C5B7FB04DB83}"/>
    <dgm:cxn modelId="{669D3718-380C-3644-BFCD-319B579E8AC6}" type="presOf" srcId="{423A4CAF-DD21-3645-A414-909DE46B22AD}" destId="{8BF19169-8091-41F3-AF02-109DB018B16A}" srcOrd="0" destOrd="1" presId="urn:microsoft.com/office/officeart/2018/2/layout/IconLabelDescriptionList"/>
    <dgm:cxn modelId="{1482C932-74A8-4B79-90FA-C542FBAD7A22}" type="presOf" srcId="{C679F18E-D300-4810-BA07-3AFBCF2651DE}" destId="{2C5EEE95-C6E8-4E25-9316-850030618F39}" srcOrd="0" destOrd="0" presId="urn:microsoft.com/office/officeart/2018/2/layout/IconLabelDescriptionList"/>
    <dgm:cxn modelId="{C16E4C35-659E-4711-B8D6-4679A54C6C59}" srcId="{A03D54EF-B254-4241-BA08-E8C81209FC22}" destId="{54DAAE49-797F-4271-9CF4-AEAE59A5172B}" srcOrd="2" destOrd="0" parTransId="{1585813A-80B2-4561-98F8-9274F4553510}" sibTransId="{F96C9A8D-143C-48C1-8461-66BAF906AD3D}"/>
    <dgm:cxn modelId="{19AD1E37-7A66-4EDA-8C22-D8B442B3531B}" type="presOf" srcId="{10C97D8A-BCC2-4B38-96EA-102BF973BFF4}" destId="{5A06F774-6B9D-43AD-B391-9B06EB0D1465}" srcOrd="0" destOrd="1" presId="urn:microsoft.com/office/officeart/2018/2/layout/IconLabelDescriptionList"/>
    <dgm:cxn modelId="{6A085256-6429-49FC-84CE-32AFA0F9498B}" srcId="{77EB8E67-E12B-46E3-BDB9-7AA9147F2E3B}" destId="{C679F18E-D300-4810-BA07-3AFBCF2651DE}" srcOrd="0" destOrd="0" parTransId="{D8B1F802-6F12-48CC-89BD-E79D5488BA05}" sibTransId="{7490146D-E3C0-4A36-AA04-BAB3F6169658}"/>
    <dgm:cxn modelId="{A4FF415F-7B6A-FE4E-B695-2DA1788BE284}" srcId="{E94A804B-7B1D-4A8B-84D2-29B8966DC63A}" destId="{24413905-1A4F-5E46-B8F3-93C57BD1A282}" srcOrd="0" destOrd="0" parTransId="{E1072825-CE33-F847-8C6C-2CAA4BB22091}" sibTransId="{3A574B36-72D0-5F44-B7E6-82C97BFECC92}"/>
    <dgm:cxn modelId="{95BFF263-820A-4431-B038-BC4BAF781E5F}" type="presOf" srcId="{FC402444-2D3B-4B47-A514-6D09F3D84202}" destId="{2C5EEE95-C6E8-4E25-9316-850030618F39}" srcOrd="0" destOrd="3" presId="urn:microsoft.com/office/officeart/2018/2/layout/IconLabelDescriptionList"/>
    <dgm:cxn modelId="{DC94D067-B226-0644-A017-61F25A70DF96}" type="presOf" srcId="{8CA468CF-D492-8445-B9D7-CF77C67F8FFD}" destId="{8F5E1928-B442-4A51-BBE6-FC01301499A4}" srcOrd="0" destOrd="0" presId="urn:microsoft.com/office/officeart/2018/2/layout/IconLabelDescriptionList"/>
    <dgm:cxn modelId="{FF9E6F6E-DD00-48A9-B12E-220C18310092}" type="presOf" srcId="{627793C4-C096-4023-810D-EF587D5C21CC}" destId="{280F1ACA-1FBD-4C46-A14E-EB27711106DD}" srcOrd="0" destOrd="0" presId="urn:microsoft.com/office/officeart/2018/2/layout/IconLabelDescriptionList"/>
    <dgm:cxn modelId="{513A807C-9490-3A45-998F-19FA67E3946C}" srcId="{E94A804B-7B1D-4A8B-84D2-29B8966DC63A}" destId="{423A4CAF-DD21-3645-A414-909DE46B22AD}" srcOrd="1" destOrd="0" parTransId="{FDA555E0-DA37-864B-BEB6-B087C67520C3}" sibTransId="{71E4F344-0994-604D-99BE-5447C93C53D6}"/>
    <dgm:cxn modelId="{565F678C-2571-4A62-BAD9-6F30D2B1970A}" srcId="{A03D54EF-B254-4241-BA08-E8C81209FC22}" destId="{627793C4-C096-4023-810D-EF587D5C21CC}" srcOrd="1" destOrd="0" parTransId="{D504527B-1CA0-4595-9B6B-AAEE84148A11}" sibTransId="{75A8C7A4-619B-4D39-9D23-E6D294C8C1BD}"/>
    <dgm:cxn modelId="{C4D62092-9543-4635-B03A-971401D39EF5}" srcId="{627793C4-C096-4023-810D-EF587D5C21CC}" destId="{186D61C5-61CE-45D9-8147-5D82EF5D7070}" srcOrd="0" destOrd="0" parTransId="{0FCF6EED-886B-4AE3-AABA-A77C5A880BAD}" sibTransId="{B7F0C381-2B36-4614-AF1C-1595868482FD}"/>
    <dgm:cxn modelId="{7114DC95-4C49-4543-AB54-C64F7522FAFA}" type="presOf" srcId="{F2119208-32AE-46DA-A9D6-306F1C194D5C}" destId="{2C5EEE95-C6E8-4E25-9316-850030618F39}" srcOrd="0" destOrd="1" presId="urn:microsoft.com/office/officeart/2018/2/layout/IconLabelDescriptionList"/>
    <dgm:cxn modelId="{E6F52BA6-B20D-4F07-895F-8ABE0C37FD30}" srcId="{627793C4-C096-4023-810D-EF587D5C21CC}" destId="{10C97D8A-BCC2-4B38-96EA-102BF973BFF4}" srcOrd="1" destOrd="0" parTransId="{56DDFD79-DE89-40A7-9BA1-2FD24583AF51}" sibTransId="{C7D544C0-5EF2-48EF-B46D-063D170881A5}"/>
    <dgm:cxn modelId="{054B4AA8-963B-439F-94B3-2F9322D4004C}" srcId="{77EB8E67-E12B-46E3-BDB9-7AA9147F2E3B}" destId="{F2119208-32AE-46DA-A9D6-306F1C194D5C}" srcOrd="1" destOrd="0" parTransId="{7BE0B3AA-7926-4016-82DC-52AA72B8F8D5}" sibTransId="{9F37C70C-3904-4A9F-A1D2-A6D8F5A1A0BF}"/>
    <dgm:cxn modelId="{683684C1-A751-4E27-B126-339E48E61EFA}" type="presOf" srcId="{E94A804B-7B1D-4A8B-84D2-29B8966DC63A}" destId="{F5F47AB1-DFF3-4B01-AA57-8F47534B2BF2}" srcOrd="0" destOrd="0" presId="urn:microsoft.com/office/officeart/2018/2/layout/IconLabelDescriptionList"/>
    <dgm:cxn modelId="{5C4787C3-B9A6-EA4F-A5E7-C9AEB0D0A7F4}" type="presOf" srcId="{24413905-1A4F-5E46-B8F3-93C57BD1A282}" destId="{8BF19169-8091-41F3-AF02-109DB018B16A}" srcOrd="0" destOrd="0" presId="urn:microsoft.com/office/officeart/2018/2/layout/IconLabelDescriptionList"/>
    <dgm:cxn modelId="{F91346CB-0E56-524E-BA79-EC206CBFAF54}" srcId="{54DAAE49-797F-4271-9CF4-AEAE59A5172B}" destId="{BBE22007-1BC4-2F44-ACA2-D912FC939503}" srcOrd="1" destOrd="0" parTransId="{37689207-1236-684E-BB40-EFFFD5DFFF0B}" sibTransId="{CD3B4E78-A461-C84C-8606-5A6DC7B437C3}"/>
    <dgm:cxn modelId="{BE447ED0-4738-4023-B89F-B1DFD830236F}" srcId="{A03D54EF-B254-4241-BA08-E8C81209FC22}" destId="{E94A804B-7B1D-4A8B-84D2-29B8966DC63A}" srcOrd="3" destOrd="0" parTransId="{B29ED2FF-4316-4490-B9F2-B8686B33403D}" sibTransId="{C9B2CFBE-8E5D-4982-8B7D-4FCEE6311C81}"/>
    <dgm:cxn modelId="{4FA8A7D3-092E-438D-8C67-54B03795E607}" type="presOf" srcId="{A03D54EF-B254-4241-BA08-E8C81209FC22}" destId="{E93981DA-8DF8-40D4-BDE1-4B0698F5DB24}" srcOrd="0" destOrd="0" presId="urn:microsoft.com/office/officeart/2018/2/layout/IconLabelDescriptionList"/>
    <dgm:cxn modelId="{6E82E0DF-2C01-9A41-9824-9EC3DABC7C52}" srcId="{54DAAE49-797F-4271-9CF4-AEAE59A5172B}" destId="{8CA468CF-D492-8445-B9D7-CF77C67F8FFD}" srcOrd="0" destOrd="0" parTransId="{6C449F51-7812-E748-A42D-8F43A020A7D8}" sibTransId="{8A37F472-DE10-5C40-938B-D551472C4CA1}"/>
    <dgm:cxn modelId="{75A636E4-79B7-4540-983E-8C083FEDF968}" srcId="{77EB8E67-E12B-46E3-BDB9-7AA9147F2E3B}" destId="{FC402444-2D3B-4B47-A514-6D09F3D84202}" srcOrd="3" destOrd="0" parTransId="{5C988B57-9016-4820-A86A-40710C642B2C}" sibTransId="{CEE62197-AD2B-4F13-A80A-558F92AD5DF1}"/>
    <dgm:cxn modelId="{5D6A1AF1-62C6-4360-98B5-B9CE2751A0D8}" type="presOf" srcId="{77EB8E67-E12B-46E3-BDB9-7AA9147F2E3B}" destId="{7FFA0D02-F504-4D43-85A3-277012845526}" srcOrd="0" destOrd="0" presId="urn:microsoft.com/office/officeart/2018/2/layout/IconLabelDescriptionList"/>
    <dgm:cxn modelId="{9F1EDBF6-51D0-1F4F-A3D6-54F740CDA57D}" type="presOf" srcId="{BBE22007-1BC4-2F44-ACA2-D912FC939503}" destId="{8F5E1928-B442-4A51-BBE6-FC01301499A4}" srcOrd="0" destOrd="1" presId="urn:microsoft.com/office/officeart/2018/2/layout/IconLabelDescriptionList"/>
    <dgm:cxn modelId="{48358FFE-326A-4238-AD43-A41EBBF6326B}" type="presOf" srcId="{F2A02E54-6176-4092-85CC-B71F8B441162}" destId="{2C5EEE95-C6E8-4E25-9316-850030618F39}" srcOrd="0" destOrd="2" presId="urn:microsoft.com/office/officeart/2018/2/layout/IconLabelDescriptionList"/>
    <dgm:cxn modelId="{97F51BB6-C139-460D-A77E-FE36E3F9AEA8}" type="presParOf" srcId="{E93981DA-8DF8-40D4-BDE1-4B0698F5DB24}" destId="{BD1C8C37-D2F3-4C5A-A49F-21256A615D18}" srcOrd="0" destOrd="0" presId="urn:microsoft.com/office/officeart/2018/2/layout/IconLabelDescriptionList"/>
    <dgm:cxn modelId="{9DCA9083-EDCF-49E1-AA4C-67CA38F54799}" type="presParOf" srcId="{BD1C8C37-D2F3-4C5A-A49F-21256A615D18}" destId="{1F523B8C-77B3-4E29-86FF-151757985C5C}" srcOrd="0" destOrd="0" presId="urn:microsoft.com/office/officeart/2018/2/layout/IconLabelDescriptionList"/>
    <dgm:cxn modelId="{43930B21-62DF-46A0-9CD3-1F909CAE4504}" type="presParOf" srcId="{BD1C8C37-D2F3-4C5A-A49F-21256A615D18}" destId="{7334610C-CD78-4B46-BDFF-B2C669911448}" srcOrd="1" destOrd="0" presId="urn:microsoft.com/office/officeart/2018/2/layout/IconLabelDescriptionList"/>
    <dgm:cxn modelId="{063385CC-BFCE-4A08-B1A3-16FDDFE9B0D8}" type="presParOf" srcId="{BD1C8C37-D2F3-4C5A-A49F-21256A615D18}" destId="{7FFA0D02-F504-4D43-85A3-277012845526}" srcOrd="2" destOrd="0" presId="urn:microsoft.com/office/officeart/2018/2/layout/IconLabelDescriptionList"/>
    <dgm:cxn modelId="{C5874E82-77D8-4408-A3F6-64E6F85EE663}" type="presParOf" srcId="{BD1C8C37-D2F3-4C5A-A49F-21256A615D18}" destId="{08A56D36-D3ED-4F2B-8F58-2072557F5A6C}" srcOrd="3" destOrd="0" presId="urn:microsoft.com/office/officeart/2018/2/layout/IconLabelDescriptionList"/>
    <dgm:cxn modelId="{E955D1F3-F2D3-4183-B81A-3A3DFDB23E33}" type="presParOf" srcId="{BD1C8C37-D2F3-4C5A-A49F-21256A615D18}" destId="{2C5EEE95-C6E8-4E25-9316-850030618F39}" srcOrd="4" destOrd="0" presId="urn:microsoft.com/office/officeart/2018/2/layout/IconLabelDescriptionList"/>
    <dgm:cxn modelId="{9505BABF-CC6E-413E-AA79-863FCDBC13DD}" type="presParOf" srcId="{E93981DA-8DF8-40D4-BDE1-4B0698F5DB24}" destId="{CD689F3B-7F41-4703-9F73-CD2F366DD422}" srcOrd="1" destOrd="0" presId="urn:microsoft.com/office/officeart/2018/2/layout/IconLabelDescriptionList"/>
    <dgm:cxn modelId="{09EC7A0E-28E9-4F99-ADA3-40E98C26744F}" type="presParOf" srcId="{E93981DA-8DF8-40D4-BDE1-4B0698F5DB24}" destId="{DC9F8468-995C-479A-8FCE-C8D7B2D1CAA9}" srcOrd="2" destOrd="0" presId="urn:microsoft.com/office/officeart/2018/2/layout/IconLabelDescriptionList"/>
    <dgm:cxn modelId="{F5BA1637-0CE5-4C0D-AA77-0E2DBD8C13E8}" type="presParOf" srcId="{DC9F8468-995C-479A-8FCE-C8D7B2D1CAA9}" destId="{7BEBDE9D-F14B-4844-B31E-13677ABEFBD9}" srcOrd="0" destOrd="0" presId="urn:microsoft.com/office/officeart/2018/2/layout/IconLabelDescriptionList"/>
    <dgm:cxn modelId="{7213129A-68F8-49D9-BEC2-1074764F25A6}" type="presParOf" srcId="{DC9F8468-995C-479A-8FCE-C8D7B2D1CAA9}" destId="{3BFAD7C3-4E15-4799-BFC6-DF4F1174EBA0}" srcOrd="1" destOrd="0" presId="urn:microsoft.com/office/officeart/2018/2/layout/IconLabelDescriptionList"/>
    <dgm:cxn modelId="{E4E32991-FE1F-4D13-9FE9-AAB27D0F8D5D}" type="presParOf" srcId="{DC9F8468-995C-479A-8FCE-C8D7B2D1CAA9}" destId="{280F1ACA-1FBD-4C46-A14E-EB27711106DD}" srcOrd="2" destOrd="0" presId="urn:microsoft.com/office/officeart/2018/2/layout/IconLabelDescriptionList"/>
    <dgm:cxn modelId="{E1656B81-462A-47F5-BD41-19E7E8EAD7F9}" type="presParOf" srcId="{DC9F8468-995C-479A-8FCE-C8D7B2D1CAA9}" destId="{60E34C0D-2A82-4F1A-ACDB-D97788FF8953}" srcOrd="3" destOrd="0" presId="urn:microsoft.com/office/officeart/2018/2/layout/IconLabelDescriptionList"/>
    <dgm:cxn modelId="{BB641CD4-E6E3-4661-8753-80CC9CB6C4E2}" type="presParOf" srcId="{DC9F8468-995C-479A-8FCE-C8D7B2D1CAA9}" destId="{5A06F774-6B9D-43AD-B391-9B06EB0D1465}" srcOrd="4" destOrd="0" presId="urn:microsoft.com/office/officeart/2018/2/layout/IconLabelDescriptionList"/>
    <dgm:cxn modelId="{620C0C05-2207-42E8-A966-052B537F2248}" type="presParOf" srcId="{E93981DA-8DF8-40D4-BDE1-4B0698F5DB24}" destId="{FF7ECA62-6E70-48F0-9348-72946EF20E54}" srcOrd="3" destOrd="0" presId="urn:microsoft.com/office/officeart/2018/2/layout/IconLabelDescriptionList"/>
    <dgm:cxn modelId="{D4849EC5-078D-4433-9B22-3E2A4577D0A0}" type="presParOf" srcId="{E93981DA-8DF8-40D4-BDE1-4B0698F5DB24}" destId="{FDAE85DC-88B4-4284-8949-D00E1D467299}" srcOrd="4" destOrd="0" presId="urn:microsoft.com/office/officeart/2018/2/layout/IconLabelDescriptionList"/>
    <dgm:cxn modelId="{F085A82D-1FDC-4D96-BA0E-913FF6A4ABC9}" type="presParOf" srcId="{FDAE85DC-88B4-4284-8949-D00E1D467299}" destId="{9B737E5C-FABA-4E0C-8531-A3F93738FBEA}" srcOrd="0" destOrd="0" presId="urn:microsoft.com/office/officeart/2018/2/layout/IconLabelDescriptionList"/>
    <dgm:cxn modelId="{6C68E43D-0DC7-421A-ACB7-E1BF38545B6E}" type="presParOf" srcId="{FDAE85DC-88B4-4284-8949-D00E1D467299}" destId="{965D9AE1-9C7C-46E9-AD19-30B27FBEE368}" srcOrd="1" destOrd="0" presId="urn:microsoft.com/office/officeart/2018/2/layout/IconLabelDescriptionList"/>
    <dgm:cxn modelId="{3E862498-643B-4962-BB0A-B54E97DC04AC}" type="presParOf" srcId="{FDAE85DC-88B4-4284-8949-D00E1D467299}" destId="{FE17F85A-387B-476B-A7B3-A3B85BCE4891}" srcOrd="2" destOrd="0" presId="urn:microsoft.com/office/officeart/2018/2/layout/IconLabelDescriptionList"/>
    <dgm:cxn modelId="{50CB303D-DCA2-49C2-8C80-A88B5EC7C718}" type="presParOf" srcId="{FDAE85DC-88B4-4284-8949-D00E1D467299}" destId="{699FC0A8-2DC4-4F48-8263-1B7E28A281E3}" srcOrd="3" destOrd="0" presId="urn:microsoft.com/office/officeart/2018/2/layout/IconLabelDescriptionList"/>
    <dgm:cxn modelId="{1F3739E8-4E9D-42E7-9738-3F1FDB4A2CB4}" type="presParOf" srcId="{FDAE85DC-88B4-4284-8949-D00E1D467299}" destId="{8F5E1928-B442-4A51-BBE6-FC01301499A4}" srcOrd="4" destOrd="0" presId="urn:microsoft.com/office/officeart/2018/2/layout/IconLabelDescriptionList"/>
    <dgm:cxn modelId="{BD58B699-D62C-41F4-8FFD-6C154F367753}" type="presParOf" srcId="{E93981DA-8DF8-40D4-BDE1-4B0698F5DB24}" destId="{4DC64990-1833-4F31-8B39-B942AD407CBF}" srcOrd="5" destOrd="0" presId="urn:microsoft.com/office/officeart/2018/2/layout/IconLabelDescriptionList"/>
    <dgm:cxn modelId="{DDD6B587-B5E6-4F54-B50E-9FE1917C0637}" type="presParOf" srcId="{E93981DA-8DF8-40D4-BDE1-4B0698F5DB24}" destId="{859B9EF8-4086-42BD-B3F6-D7B616753B8C}" srcOrd="6" destOrd="0" presId="urn:microsoft.com/office/officeart/2018/2/layout/IconLabelDescriptionList"/>
    <dgm:cxn modelId="{8E7042F5-6982-4A1B-A997-78C37C88DD22}" type="presParOf" srcId="{859B9EF8-4086-42BD-B3F6-D7B616753B8C}" destId="{6193901A-0D5B-409D-8250-807BDC214A76}" srcOrd="0" destOrd="0" presId="urn:microsoft.com/office/officeart/2018/2/layout/IconLabelDescriptionList"/>
    <dgm:cxn modelId="{1A884B09-23F4-4B73-B7E3-2419BD877587}" type="presParOf" srcId="{859B9EF8-4086-42BD-B3F6-D7B616753B8C}" destId="{4FE70ED3-6A71-4D85-A7B5-2FBF8B9BCF30}" srcOrd="1" destOrd="0" presId="urn:microsoft.com/office/officeart/2018/2/layout/IconLabelDescriptionList"/>
    <dgm:cxn modelId="{A0DAC121-CDE4-4C7C-B807-06C55591A98A}" type="presParOf" srcId="{859B9EF8-4086-42BD-B3F6-D7B616753B8C}" destId="{F5F47AB1-DFF3-4B01-AA57-8F47534B2BF2}" srcOrd="2" destOrd="0" presId="urn:microsoft.com/office/officeart/2018/2/layout/IconLabelDescriptionList"/>
    <dgm:cxn modelId="{229C3006-5926-47E5-8B7B-130355876438}" type="presParOf" srcId="{859B9EF8-4086-42BD-B3F6-D7B616753B8C}" destId="{2B2149E5-A193-4C22-9AE7-884508037E3B}" srcOrd="3" destOrd="0" presId="urn:microsoft.com/office/officeart/2018/2/layout/IconLabelDescriptionList"/>
    <dgm:cxn modelId="{A503F97F-FA32-44A5-A60E-9DADEE9437D7}" type="presParOf" srcId="{859B9EF8-4086-42BD-B3F6-D7B616753B8C}" destId="{8BF19169-8091-41F3-AF02-109DB018B16A}"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03BDE7-5E13-4E75-958D-4290AB47DA4E}">
      <dsp:nvSpPr>
        <dsp:cNvPr id="0" name=""/>
        <dsp:cNvSpPr/>
      </dsp:nvSpPr>
      <dsp:spPr>
        <a:xfrm>
          <a:off x="0" y="695"/>
          <a:ext cx="6117335" cy="162723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9091D2-0A26-4E14-B69C-E2A99AB18387}">
      <dsp:nvSpPr>
        <dsp:cNvPr id="0" name=""/>
        <dsp:cNvSpPr/>
      </dsp:nvSpPr>
      <dsp:spPr>
        <a:xfrm>
          <a:off x="492238" y="366823"/>
          <a:ext cx="894979" cy="89497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1487AB7-F1AF-4291-9734-855691C6D69D}">
      <dsp:nvSpPr>
        <dsp:cNvPr id="0" name=""/>
        <dsp:cNvSpPr/>
      </dsp:nvSpPr>
      <dsp:spPr>
        <a:xfrm>
          <a:off x="1879455" y="695"/>
          <a:ext cx="2752801" cy="16272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216" tIns="172216" rIns="172216" bIns="172216" numCol="1" spcCol="1270" anchor="ctr" anchorCtr="0">
          <a:noAutofit/>
        </a:bodyPr>
        <a:lstStyle/>
        <a:p>
          <a:pPr marL="0" lvl="0" indent="0" algn="l" defTabSz="1111250">
            <a:lnSpc>
              <a:spcPct val="90000"/>
            </a:lnSpc>
            <a:spcBef>
              <a:spcPct val="0"/>
            </a:spcBef>
            <a:spcAft>
              <a:spcPct val="35000"/>
            </a:spcAft>
            <a:buNone/>
          </a:pPr>
          <a:r>
            <a:rPr lang="en-US" sz="2500" kern="1200"/>
            <a:t>Adolescent Medicine Department</a:t>
          </a:r>
        </a:p>
      </dsp:txBody>
      <dsp:txXfrm>
        <a:off x="1879455" y="695"/>
        <a:ext cx="2752801" cy="1627234"/>
      </dsp:txXfrm>
    </dsp:sp>
    <dsp:sp modelId="{308FF20A-1AB9-4B82-B6DB-8E457D0B6182}">
      <dsp:nvSpPr>
        <dsp:cNvPr id="0" name=""/>
        <dsp:cNvSpPr/>
      </dsp:nvSpPr>
      <dsp:spPr>
        <a:xfrm>
          <a:off x="4632257" y="695"/>
          <a:ext cx="1485078" cy="16272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216" tIns="172216" rIns="172216" bIns="172216" numCol="1" spcCol="1270" anchor="ctr" anchorCtr="0">
          <a:noAutofit/>
        </a:bodyPr>
        <a:lstStyle/>
        <a:p>
          <a:pPr marL="0" lvl="0" indent="0" algn="l" defTabSz="800100">
            <a:lnSpc>
              <a:spcPct val="90000"/>
            </a:lnSpc>
            <a:spcBef>
              <a:spcPct val="0"/>
            </a:spcBef>
            <a:spcAft>
              <a:spcPct val="35000"/>
            </a:spcAft>
            <a:buNone/>
          </a:pPr>
          <a:r>
            <a:rPr lang="en-US" sz="1800" kern="1200" dirty="0"/>
            <a:t>3 programs</a:t>
          </a:r>
        </a:p>
        <a:p>
          <a:pPr marL="0" lvl="0" indent="0" algn="l" defTabSz="800100">
            <a:lnSpc>
              <a:spcPct val="90000"/>
            </a:lnSpc>
            <a:spcBef>
              <a:spcPct val="0"/>
            </a:spcBef>
            <a:spcAft>
              <a:spcPct val="35000"/>
            </a:spcAft>
            <a:buNone/>
          </a:pPr>
          <a:r>
            <a:rPr lang="en-US" sz="1800" kern="1200" dirty="0"/>
            <a:t>How to reach us </a:t>
          </a:r>
        </a:p>
      </dsp:txBody>
      <dsp:txXfrm>
        <a:off x="4632257" y="695"/>
        <a:ext cx="1485078" cy="1627234"/>
      </dsp:txXfrm>
    </dsp:sp>
    <dsp:sp modelId="{15FCEA12-0CE7-4523-9C34-1BD537A43F53}">
      <dsp:nvSpPr>
        <dsp:cNvPr id="0" name=""/>
        <dsp:cNvSpPr/>
      </dsp:nvSpPr>
      <dsp:spPr>
        <a:xfrm>
          <a:off x="0" y="2034738"/>
          <a:ext cx="6117335" cy="162723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65AE9F-60BC-4B02-B26C-81F0717D059C}">
      <dsp:nvSpPr>
        <dsp:cNvPr id="0" name=""/>
        <dsp:cNvSpPr/>
      </dsp:nvSpPr>
      <dsp:spPr>
        <a:xfrm>
          <a:off x="492238" y="2400866"/>
          <a:ext cx="894979" cy="89497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B9367E4-081F-4E18-8840-229B9BAC7811}">
      <dsp:nvSpPr>
        <dsp:cNvPr id="0" name=""/>
        <dsp:cNvSpPr/>
      </dsp:nvSpPr>
      <dsp:spPr>
        <a:xfrm>
          <a:off x="1879455" y="2034738"/>
          <a:ext cx="4237880" cy="16272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216" tIns="172216" rIns="172216" bIns="172216" numCol="1" spcCol="1270" anchor="ctr" anchorCtr="0">
          <a:noAutofit/>
        </a:bodyPr>
        <a:lstStyle/>
        <a:p>
          <a:pPr marL="0" lvl="0" indent="0" algn="l" defTabSz="1111250">
            <a:lnSpc>
              <a:spcPct val="90000"/>
            </a:lnSpc>
            <a:spcBef>
              <a:spcPct val="0"/>
            </a:spcBef>
            <a:spcAft>
              <a:spcPct val="35000"/>
            </a:spcAft>
            <a:buNone/>
          </a:pPr>
          <a:r>
            <a:rPr lang="en-US" sz="2500" kern="1200"/>
            <a:t>PREP</a:t>
          </a:r>
        </a:p>
      </dsp:txBody>
      <dsp:txXfrm>
        <a:off x="1879455" y="2034738"/>
        <a:ext cx="4237880" cy="1627234"/>
      </dsp:txXfrm>
    </dsp:sp>
    <dsp:sp modelId="{B9019E74-940F-41AD-BA5D-BFC1FF4A8847}">
      <dsp:nvSpPr>
        <dsp:cNvPr id="0" name=""/>
        <dsp:cNvSpPr/>
      </dsp:nvSpPr>
      <dsp:spPr>
        <a:xfrm>
          <a:off x="0" y="4068781"/>
          <a:ext cx="6117335" cy="162723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33407B-F892-4F48-B2AC-87D7776DF9AC}">
      <dsp:nvSpPr>
        <dsp:cNvPr id="0" name=""/>
        <dsp:cNvSpPr/>
      </dsp:nvSpPr>
      <dsp:spPr>
        <a:xfrm>
          <a:off x="492238" y="4434909"/>
          <a:ext cx="894979" cy="89497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3495069-E00E-4B49-B2C8-EC0F64AB37A8}">
      <dsp:nvSpPr>
        <dsp:cNvPr id="0" name=""/>
        <dsp:cNvSpPr/>
      </dsp:nvSpPr>
      <dsp:spPr>
        <a:xfrm>
          <a:off x="1879455" y="4068781"/>
          <a:ext cx="4237880" cy="16272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216" tIns="172216" rIns="172216" bIns="172216" numCol="1" spcCol="1270" anchor="ctr" anchorCtr="0">
          <a:noAutofit/>
        </a:bodyPr>
        <a:lstStyle/>
        <a:p>
          <a:pPr marL="0" lvl="0" indent="0" algn="l" defTabSz="1111250">
            <a:lnSpc>
              <a:spcPct val="90000"/>
            </a:lnSpc>
            <a:spcBef>
              <a:spcPct val="0"/>
            </a:spcBef>
            <a:spcAft>
              <a:spcPct val="35000"/>
            </a:spcAft>
            <a:buNone/>
          </a:pPr>
          <a:r>
            <a:rPr lang="en-US" sz="2500" kern="1200" dirty="0"/>
            <a:t>STI treatment updates </a:t>
          </a:r>
        </a:p>
      </dsp:txBody>
      <dsp:txXfrm>
        <a:off x="1879455" y="4068781"/>
        <a:ext cx="4237880" cy="16272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9D3189-FED7-6E40-8083-52E2B16DA915}">
      <dsp:nvSpPr>
        <dsp:cNvPr id="0" name=""/>
        <dsp:cNvSpPr/>
      </dsp:nvSpPr>
      <dsp:spPr>
        <a:xfrm>
          <a:off x="0" y="19115"/>
          <a:ext cx="6489509" cy="55165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i="1" kern="1200" dirty="0"/>
            <a:t>My CUC patient needs in-person STD treatment:  </a:t>
          </a:r>
          <a:r>
            <a:rPr lang="en-US" sz="2300" kern="1200" dirty="0"/>
            <a:t> </a:t>
          </a:r>
        </a:p>
      </dsp:txBody>
      <dsp:txXfrm>
        <a:off x="26930" y="46045"/>
        <a:ext cx="6435649" cy="497795"/>
      </dsp:txXfrm>
    </dsp:sp>
    <dsp:sp modelId="{8A6DC99D-BDD6-9945-BF56-21D0707F1CFE}">
      <dsp:nvSpPr>
        <dsp:cNvPr id="0" name=""/>
        <dsp:cNvSpPr/>
      </dsp:nvSpPr>
      <dsp:spPr>
        <a:xfrm>
          <a:off x="0" y="570770"/>
          <a:ext cx="6489509"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042"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b="1" kern="1200" dirty="0"/>
            <a:t>Call Adolescent Nurses</a:t>
          </a:r>
          <a:r>
            <a:rPr lang="en-US" sz="1800" kern="1200" dirty="0"/>
            <a:t>:  </a:t>
          </a:r>
        </a:p>
      </dsp:txBody>
      <dsp:txXfrm>
        <a:off x="0" y="570770"/>
        <a:ext cx="6489509" cy="380880"/>
      </dsp:txXfrm>
    </dsp:sp>
    <dsp:sp modelId="{ACB0E1A9-B399-A848-97B1-EABA8D12C4A3}">
      <dsp:nvSpPr>
        <dsp:cNvPr id="0" name=""/>
        <dsp:cNvSpPr/>
      </dsp:nvSpPr>
      <dsp:spPr>
        <a:xfrm>
          <a:off x="0" y="951650"/>
          <a:ext cx="6489509" cy="551655"/>
        </a:xfrm>
        <a:prstGeom prst="round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i="1" kern="1200" dirty="0"/>
            <a:t>I have a clinical / management question: </a:t>
          </a:r>
          <a:r>
            <a:rPr lang="en-US" sz="2300" kern="1200" dirty="0"/>
            <a:t> </a:t>
          </a:r>
        </a:p>
      </dsp:txBody>
      <dsp:txXfrm>
        <a:off x="26930" y="978580"/>
        <a:ext cx="6435649" cy="497795"/>
      </dsp:txXfrm>
    </dsp:sp>
    <dsp:sp modelId="{710EB234-18BD-A140-9B03-D4D8C104D66B}">
      <dsp:nvSpPr>
        <dsp:cNvPr id="0" name=""/>
        <dsp:cNvSpPr/>
      </dsp:nvSpPr>
      <dsp:spPr>
        <a:xfrm>
          <a:off x="0" y="1503305"/>
          <a:ext cx="6489509"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042"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b="1" kern="1200" dirty="0"/>
            <a:t>Provider Room: x4443</a:t>
          </a:r>
          <a:r>
            <a:rPr lang="en-US" sz="1800" kern="1200" dirty="0"/>
            <a:t> </a:t>
          </a:r>
        </a:p>
      </dsp:txBody>
      <dsp:txXfrm>
        <a:off x="0" y="1503305"/>
        <a:ext cx="6489509" cy="380880"/>
      </dsp:txXfrm>
    </dsp:sp>
    <dsp:sp modelId="{7DA36E63-FBA7-E44D-9DDE-AFA3F164FB0B}">
      <dsp:nvSpPr>
        <dsp:cNvPr id="0" name=""/>
        <dsp:cNvSpPr/>
      </dsp:nvSpPr>
      <dsp:spPr>
        <a:xfrm>
          <a:off x="0" y="1884185"/>
          <a:ext cx="6489509" cy="551655"/>
        </a:xfrm>
        <a:prstGeom prst="round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i="1" kern="1200" dirty="0"/>
            <a:t>What number do patients call for appointments?</a:t>
          </a:r>
          <a:endParaRPr lang="en-US" sz="2300" kern="1200" dirty="0"/>
        </a:p>
      </dsp:txBody>
      <dsp:txXfrm>
        <a:off x="26930" y="1911115"/>
        <a:ext cx="6435649" cy="497795"/>
      </dsp:txXfrm>
    </dsp:sp>
    <dsp:sp modelId="{4C0BD2AB-0FED-1F41-8165-928865CE1B2E}">
      <dsp:nvSpPr>
        <dsp:cNvPr id="0" name=""/>
        <dsp:cNvSpPr/>
      </dsp:nvSpPr>
      <dsp:spPr>
        <a:xfrm>
          <a:off x="0" y="2435840"/>
          <a:ext cx="6489509"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042"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dirty="0"/>
            <a:t>215 427 3801</a:t>
          </a:r>
        </a:p>
      </dsp:txBody>
      <dsp:txXfrm>
        <a:off x="0" y="2435840"/>
        <a:ext cx="6489509" cy="380880"/>
      </dsp:txXfrm>
    </dsp:sp>
    <dsp:sp modelId="{EE60245F-B76A-1F4B-B159-555C673A29C6}">
      <dsp:nvSpPr>
        <dsp:cNvPr id="0" name=""/>
        <dsp:cNvSpPr/>
      </dsp:nvSpPr>
      <dsp:spPr>
        <a:xfrm>
          <a:off x="0" y="2816720"/>
          <a:ext cx="6489509" cy="551655"/>
        </a:xfrm>
        <a:prstGeom prst="round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i="1" kern="1200" dirty="0"/>
            <a:t>What is back-line to front desk?</a:t>
          </a:r>
          <a:endParaRPr lang="en-US" sz="2300" kern="1200" dirty="0"/>
        </a:p>
      </dsp:txBody>
      <dsp:txXfrm>
        <a:off x="26930" y="2843650"/>
        <a:ext cx="6435649" cy="497795"/>
      </dsp:txXfrm>
    </dsp:sp>
    <dsp:sp modelId="{67B96809-AE96-2C43-B429-FE4A7293175C}">
      <dsp:nvSpPr>
        <dsp:cNvPr id="0" name=""/>
        <dsp:cNvSpPr/>
      </dsp:nvSpPr>
      <dsp:spPr>
        <a:xfrm>
          <a:off x="0" y="3368375"/>
          <a:ext cx="6489509"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042"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dirty="0"/>
            <a:t> x3803 </a:t>
          </a:r>
        </a:p>
      </dsp:txBody>
      <dsp:txXfrm>
        <a:off x="0" y="3368375"/>
        <a:ext cx="6489509" cy="380880"/>
      </dsp:txXfrm>
    </dsp:sp>
    <dsp:sp modelId="{0DB2C82A-F8F5-F54A-A080-B0AAA5A3A05A}">
      <dsp:nvSpPr>
        <dsp:cNvPr id="0" name=""/>
        <dsp:cNvSpPr/>
      </dsp:nvSpPr>
      <dsp:spPr>
        <a:xfrm>
          <a:off x="0" y="3749255"/>
          <a:ext cx="6489509" cy="551655"/>
        </a:xfrm>
        <a:prstGeom prst="round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Fax:</a:t>
          </a:r>
        </a:p>
      </dsp:txBody>
      <dsp:txXfrm>
        <a:off x="26930" y="3776185"/>
        <a:ext cx="6435649" cy="497795"/>
      </dsp:txXfrm>
    </dsp:sp>
    <dsp:sp modelId="{DEFBEB39-3BBF-6245-BEE7-3BAF53527C9C}">
      <dsp:nvSpPr>
        <dsp:cNvPr id="0" name=""/>
        <dsp:cNvSpPr/>
      </dsp:nvSpPr>
      <dsp:spPr>
        <a:xfrm>
          <a:off x="0" y="4300910"/>
          <a:ext cx="6489509"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042"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dirty="0"/>
            <a:t>3801 </a:t>
          </a:r>
        </a:p>
      </dsp:txBody>
      <dsp:txXfrm>
        <a:off x="0" y="4300910"/>
        <a:ext cx="6489509" cy="380880"/>
      </dsp:txXfrm>
    </dsp:sp>
    <dsp:sp modelId="{695019B8-CBB6-7047-876C-757CE4615D93}">
      <dsp:nvSpPr>
        <dsp:cNvPr id="0" name=""/>
        <dsp:cNvSpPr/>
      </dsp:nvSpPr>
      <dsp:spPr>
        <a:xfrm>
          <a:off x="0" y="4681790"/>
          <a:ext cx="6489509" cy="55165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Office Director:  </a:t>
          </a:r>
        </a:p>
      </dsp:txBody>
      <dsp:txXfrm>
        <a:off x="26930" y="4708720"/>
        <a:ext cx="6435649" cy="4977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E50363-7970-3446-91B3-5A6C2B1FA2D5}">
      <dsp:nvSpPr>
        <dsp:cNvPr id="0" name=""/>
        <dsp:cNvSpPr/>
      </dsp:nvSpPr>
      <dsp:spPr>
        <a:xfrm>
          <a:off x="0" y="299150"/>
          <a:ext cx="6489509" cy="4284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8D73504-A5F6-B749-AB7E-AE3D23DEF800}">
      <dsp:nvSpPr>
        <dsp:cNvPr id="0" name=""/>
        <dsp:cNvSpPr/>
      </dsp:nvSpPr>
      <dsp:spPr>
        <a:xfrm>
          <a:off x="324475" y="48230"/>
          <a:ext cx="4542657" cy="50184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702" tIns="0" rIns="171702" bIns="0" numCol="1" spcCol="1270" anchor="ctr" anchorCtr="0">
          <a:noAutofit/>
        </a:bodyPr>
        <a:lstStyle/>
        <a:p>
          <a:pPr marL="0" lvl="0" indent="0" algn="l" defTabSz="889000">
            <a:lnSpc>
              <a:spcPct val="90000"/>
            </a:lnSpc>
            <a:spcBef>
              <a:spcPct val="0"/>
            </a:spcBef>
            <a:spcAft>
              <a:spcPct val="35000"/>
            </a:spcAft>
            <a:buNone/>
          </a:pPr>
          <a:r>
            <a:rPr lang="en-US" sz="2000" kern="1200" dirty="0"/>
            <a:t>1. Inconsistent or NO condom use  </a:t>
          </a:r>
        </a:p>
      </dsp:txBody>
      <dsp:txXfrm>
        <a:off x="348973" y="72728"/>
        <a:ext cx="4493661" cy="452844"/>
      </dsp:txXfrm>
    </dsp:sp>
    <dsp:sp modelId="{0428FF9D-D25C-104B-9771-7EC5B35C35F8}">
      <dsp:nvSpPr>
        <dsp:cNvPr id="0" name=""/>
        <dsp:cNvSpPr/>
      </dsp:nvSpPr>
      <dsp:spPr>
        <a:xfrm>
          <a:off x="0" y="1070270"/>
          <a:ext cx="6489509" cy="4284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B362131-D08F-9B4F-8A2A-8C94A6A5618B}">
      <dsp:nvSpPr>
        <dsp:cNvPr id="0" name=""/>
        <dsp:cNvSpPr/>
      </dsp:nvSpPr>
      <dsp:spPr>
        <a:xfrm>
          <a:off x="324475" y="819350"/>
          <a:ext cx="4542657" cy="50184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702" tIns="0" rIns="171702" bIns="0" numCol="1" spcCol="1270" anchor="ctr" anchorCtr="0">
          <a:noAutofit/>
        </a:bodyPr>
        <a:lstStyle/>
        <a:p>
          <a:pPr marL="0" lvl="0" indent="0" algn="l" defTabSz="889000">
            <a:lnSpc>
              <a:spcPct val="90000"/>
            </a:lnSpc>
            <a:spcBef>
              <a:spcPct val="0"/>
            </a:spcBef>
            <a:spcAft>
              <a:spcPct val="35000"/>
            </a:spcAft>
            <a:buNone/>
          </a:pPr>
          <a:r>
            <a:rPr lang="en-US" sz="2000" kern="1200" dirty="0"/>
            <a:t>2. Bacterial STI in the past 6 months  </a:t>
          </a:r>
        </a:p>
      </dsp:txBody>
      <dsp:txXfrm>
        <a:off x="348973" y="843848"/>
        <a:ext cx="4493661" cy="452844"/>
      </dsp:txXfrm>
    </dsp:sp>
    <dsp:sp modelId="{9976E8C7-9943-4C40-94F6-5BD5C334BA6C}">
      <dsp:nvSpPr>
        <dsp:cNvPr id="0" name=""/>
        <dsp:cNvSpPr/>
      </dsp:nvSpPr>
      <dsp:spPr>
        <a:xfrm>
          <a:off x="0" y="1841390"/>
          <a:ext cx="6489509" cy="4284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6F6982E-2C6C-B744-89BE-116497606FD6}">
      <dsp:nvSpPr>
        <dsp:cNvPr id="0" name=""/>
        <dsp:cNvSpPr/>
      </dsp:nvSpPr>
      <dsp:spPr>
        <a:xfrm>
          <a:off x="324475" y="1590470"/>
          <a:ext cx="4542657" cy="50184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702" tIns="0" rIns="171702" bIns="0" numCol="1" spcCol="1270" anchor="ctr" anchorCtr="0">
          <a:noAutofit/>
        </a:bodyPr>
        <a:lstStyle/>
        <a:p>
          <a:pPr marL="0" lvl="0" indent="0" algn="l" defTabSz="889000">
            <a:lnSpc>
              <a:spcPct val="90000"/>
            </a:lnSpc>
            <a:spcBef>
              <a:spcPct val="0"/>
            </a:spcBef>
            <a:spcAft>
              <a:spcPct val="35000"/>
            </a:spcAft>
            <a:buNone/>
          </a:pPr>
          <a:r>
            <a:rPr lang="en-US" sz="2000" kern="1200" dirty="0"/>
            <a:t>3. Patients with HIV+ partners </a:t>
          </a:r>
        </a:p>
      </dsp:txBody>
      <dsp:txXfrm>
        <a:off x="348973" y="1614968"/>
        <a:ext cx="4493661" cy="452844"/>
      </dsp:txXfrm>
    </dsp:sp>
    <dsp:sp modelId="{08194676-3CBF-D74F-8018-0D41FCA72289}">
      <dsp:nvSpPr>
        <dsp:cNvPr id="0" name=""/>
        <dsp:cNvSpPr/>
      </dsp:nvSpPr>
      <dsp:spPr>
        <a:xfrm>
          <a:off x="0" y="2612510"/>
          <a:ext cx="6489509" cy="4284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19D74E-5A66-FF44-9A4A-2319ACBD19F4}">
      <dsp:nvSpPr>
        <dsp:cNvPr id="0" name=""/>
        <dsp:cNvSpPr/>
      </dsp:nvSpPr>
      <dsp:spPr>
        <a:xfrm>
          <a:off x="324475" y="2361590"/>
          <a:ext cx="4542657" cy="50184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702" tIns="0" rIns="171702" bIns="0" numCol="1" spcCol="1270" anchor="ctr" anchorCtr="0">
          <a:noAutofit/>
        </a:bodyPr>
        <a:lstStyle/>
        <a:p>
          <a:pPr marL="0" lvl="0" indent="0" algn="l" defTabSz="889000">
            <a:lnSpc>
              <a:spcPct val="90000"/>
            </a:lnSpc>
            <a:spcBef>
              <a:spcPct val="0"/>
            </a:spcBef>
            <a:spcAft>
              <a:spcPct val="35000"/>
            </a:spcAft>
            <a:buNone/>
          </a:pPr>
          <a:r>
            <a:rPr lang="en-US" sz="2000" kern="1200" dirty="0"/>
            <a:t>4.  Patients who want info 😊  </a:t>
          </a:r>
        </a:p>
      </dsp:txBody>
      <dsp:txXfrm>
        <a:off x="348973" y="2386088"/>
        <a:ext cx="4493661" cy="452844"/>
      </dsp:txXfrm>
    </dsp:sp>
    <dsp:sp modelId="{64A38703-ADDA-4347-AA08-1CC50C0C0A95}">
      <dsp:nvSpPr>
        <dsp:cNvPr id="0" name=""/>
        <dsp:cNvSpPr/>
      </dsp:nvSpPr>
      <dsp:spPr>
        <a:xfrm>
          <a:off x="0" y="3383630"/>
          <a:ext cx="6489509" cy="18207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03658" tIns="354076" rIns="503658"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a:t>CONNECT TO PREP AND EDUCATE ABOUT IT (not just pills!)  </a:t>
          </a:r>
        </a:p>
        <a:p>
          <a:pPr marL="171450" lvl="1" indent="-171450" algn="l" defTabSz="755650">
            <a:lnSpc>
              <a:spcPct val="90000"/>
            </a:lnSpc>
            <a:spcBef>
              <a:spcPct val="0"/>
            </a:spcBef>
            <a:spcAft>
              <a:spcPct val="15000"/>
            </a:spcAft>
            <a:buChar char="•"/>
          </a:pPr>
          <a:r>
            <a:rPr lang="en-US" sz="1700" kern="1200" dirty="0"/>
            <a:t>HIV TEST TODAY (if they didn’t yet….for any reason!)  </a:t>
          </a:r>
        </a:p>
        <a:p>
          <a:pPr marL="171450" lvl="1" indent="-171450" algn="l" defTabSz="755650">
            <a:lnSpc>
              <a:spcPct val="90000"/>
            </a:lnSpc>
            <a:spcBef>
              <a:spcPct val="0"/>
            </a:spcBef>
            <a:spcAft>
              <a:spcPct val="15000"/>
            </a:spcAft>
            <a:buChar char="•"/>
          </a:pPr>
          <a:r>
            <a:rPr lang="en-US" sz="1700" kern="1200" dirty="0"/>
            <a:t>COUNSELING ABOUT </a:t>
          </a:r>
          <a:r>
            <a:rPr lang="en-US" sz="1700" u="sng" kern="1200" dirty="0"/>
            <a:t>HIV RISK </a:t>
          </a:r>
        </a:p>
        <a:p>
          <a:pPr marL="171450" lvl="1" indent="-171450" algn="l" defTabSz="755650">
            <a:lnSpc>
              <a:spcPct val="90000"/>
            </a:lnSpc>
            <a:spcBef>
              <a:spcPct val="0"/>
            </a:spcBef>
            <a:spcAft>
              <a:spcPct val="15000"/>
            </a:spcAft>
            <a:buChar char="•"/>
          </a:pPr>
          <a:r>
            <a:rPr lang="en-US" sz="1700" kern="1200" dirty="0"/>
            <a:t>A PLAN TO </a:t>
          </a:r>
          <a:r>
            <a:rPr lang="en-US" sz="1700" u="sng" kern="1200" dirty="0"/>
            <a:t>PREVENT HIV  </a:t>
          </a:r>
        </a:p>
        <a:p>
          <a:pPr marL="171450" lvl="1" indent="-171450" algn="l" defTabSz="755650">
            <a:lnSpc>
              <a:spcPct val="90000"/>
            </a:lnSpc>
            <a:spcBef>
              <a:spcPct val="0"/>
            </a:spcBef>
            <a:spcAft>
              <a:spcPct val="15000"/>
            </a:spcAft>
            <a:buChar char="•"/>
          </a:pPr>
          <a:r>
            <a:rPr lang="en-US" sz="1700" kern="1200" dirty="0"/>
            <a:t>FP services  </a:t>
          </a:r>
        </a:p>
      </dsp:txBody>
      <dsp:txXfrm>
        <a:off x="0" y="3383630"/>
        <a:ext cx="6489509" cy="1820700"/>
      </dsp:txXfrm>
    </dsp:sp>
    <dsp:sp modelId="{3EC22976-9FC5-B64C-9C2E-BD5163404744}">
      <dsp:nvSpPr>
        <dsp:cNvPr id="0" name=""/>
        <dsp:cNvSpPr/>
      </dsp:nvSpPr>
      <dsp:spPr>
        <a:xfrm>
          <a:off x="324475" y="3132710"/>
          <a:ext cx="4542657" cy="50184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702" tIns="0" rIns="171702" bIns="0" numCol="1" spcCol="1270" anchor="ctr" anchorCtr="0">
          <a:noAutofit/>
        </a:bodyPr>
        <a:lstStyle/>
        <a:p>
          <a:pPr marL="0" lvl="0" indent="0" algn="l" defTabSz="889000">
            <a:lnSpc>
              <a:spcPct val="90000"/>
            </a:lnSpc>
            <a:spcBef>
              <a:spcPct val="0"/>
            </a:spcBef>
            <a:spcAft>
              <a:spcPct val="35000"/>
            </a:spcAft>
            <a:buNone/>
          </a:pPr>
          <a:r>
            <a:rPr lang="en-US" sz="2000" kern="1200" dirty="0"/>
            <a:t>DO THIS: </a:t>
          </a:r>
        </a:p>
      </dsp:txBody>
      <dsp:txXfrm>
        <a:off x="348973" y="3157208"/>
        <a:ext cx="4493661" cy="4528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AD557A-FACC-594D-A7D4-478500E45754}">
      <dsp:nvSpPr>
        <dsp:cNvPr id="0" name=""/>
        <dsp:cNvSpPr/>
      </dsp:nvSpPr>
      <dsp:spPr>
        <a:xfrm>
          <a:off x="0" y="167433"/>
          <a:ext cx="6489509" cy="2520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B6B21FC-CD3A-A946-81B9-85618F2E7597}">
      <dsp:nvSpPr>
        <dsp:cNvPr id="0" name=""/>
        <dsp:cNvSpPr/>
      </dsp:nvSpPr>
      <dsp:spPr>
        <a:xfrm>
          <a:off x="324475" y="19833"/>
          <a:ext cx="4542657" cy="2952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702" tIns="0" rIns="171702" bIns="0" numCol="1" spcCol="1270" anchor="ctr" anchorCtr="0">
          <a:noAutofit/>
        </a:bodyPr>
        <a:lstStyle/>
        <a:p>
          <a:pPr marL="0" lvl="0" indent="0" algn="l" defTabSz="889000">
            <a:lnSpc>
              <a:spcPct val="90000"/>
            </a:lnSpc>
            <a:spcBef>
              <a:spcPct val="0"/>
            </a:spcBef>
            <a:spcAft>
              <a:spcPct val="35000"/>
            </a:spcAft>
            <a:buNone/>
          </a:pPr>
          <a:r>
            <a:rPr lang="en-US" sz="2000" b="1" kern="1200" dirty="0"/>
            <a:t>5. Males who have Male sex partners:</a:t>
          </a:r>
          <a:r>
            <a:rPr lang="en-US" sz="2000" kern="1200" dirty="0"/>
            <a:t> </a:t>
          </a:r>
        </a:p>
      </dsp:txBody>
      <dsp:txXfrm>
        <a:off x="338885" y="34243"/>
        <a:ext cx="4513837" cy="266380"/>
      </dsp:txXfrm>
    </dsp:sp>
    <dsp:sp modelId="{11418834-A5AF-5644-BAD5-A9A81037E506}">
      <dsp:nvSpPr>
        <dsp:cNvPr id="0" name=""/>
        <dsp:cNvSpPr/>
      </dsp:nvSpPr>
      <dsp:spPr>
        <a:xfrm>
          <a:off x="0" y="621033"/>
          <a:ext cx="6489509" cy="252000"/>
        </a:xfrm>
        <a:prstGeom prst="rect">
          <a:avLst/>
        </a:prstGeom>
        <a:solidFill>
          <a:schemeClr val="lt1">
            <a:alpha val="90000"/>
            <a:hueOff val="0"/>
            <a:satOff val="0"/>
            <a:lumOff val="0"/>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dsp:style>
    </dsp:sp>
    <dsp:sp modelId="{B2840FEE-3BF0-CE40-AF6E-9B63D7E6CEEE}">
      <dsp:nvSpPr>
        <dsp:cNvPr id="0" name=""/>
        <dsp:cNvSpPr/>
      </dsp:nvSpPr>
      <dsp:spPr>
        <a:xfrm>
          <a:off x="324475" y="473433"/>
          <a:ext cx="4542657" cy="29520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702" tIns="0" rIns="171702" bIns="0" numCol="1" spcCol="1270" anchor="ctr" anchorCtr="0">
          <a:noAutofit/>
        </a:bodyPr>
        <a:lstStyle/>
        <a:p>
          <a:pPr marL="0" lvl="0" indent="0" algn="l" defTabSz="622300">
            <a:lnSpc>
              <a:spcPct val="90000"/>
            </a:lnSpc>
            <a:spcBef>
              <a:spcPct val="0"/>
            </a:spcBef>
            <a:spcAft>
              <a:spcPct val="35000"/>
            </a:spcAft>
            <a:buNone/>
          </a:pPr>
          <a:r>
            <a:rPr lang="en-US" sz="1400" b="1" u="sng" kern="1200" dirty="0"/>
            <a:t>VERY HIGH</a:t>
          </a:r>
          <a:r>
            <a:rPr lang="en-US" sz="1400" b="1" kern="1200" dirty="0"/>
            <a:t> risk for HIV, syphilis, and other STDs</a:t>
          </a:r>
          <a:r>
            <a:rPr lang="en-US" sz="1400" kern="1200" dirty="0"/>
            <a:t> </a:t>
          </a:r>
        </a:p>
      </dsp:txBody>
      <dsp:txXfrm>
        <a:off x="338885" y="487843"/>
        <a:ext cx="4513837" cy="266380"/>
      </dsp:txXfrm>
    </dsp:sp>
    <dsp:sp modelId="{E5881DF5-9DC6-8849-B9D5-B5D556B66F8D}">
      <dsp:nvSpPr>
        <dsp:cNvPr id="0" name=""/>
        <dsp:cNvSpPr/>
      </dsp:nvSpPr>
      <dsp:spPr>
        <a:xfrm>
          <a:off x="0" y="1074633"/>
          <a:ext cx="6489509" cy="4426947"/>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03658" tIns="208280" rIns="503658" bIns="113792"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a:t>***Do</a:t>
          </a:r>
          <a:r>
            <a:rPr lang="en-US" sz="1600" b="1" u="sng" kern="1200" dirty="0"/>
            <a:t> as much as you possibly can </a:t>
          </a:r>
          <a:r>
            <a:rPr lang="en-US" sz="1600" b="1" kern="1200" dirty="0"/>
            <a:t>during their CUC visit</a:t>
          </a:r>
          <a:r>
            <a:rPr lang="en-US" sz="1600" kern="1200" dirty="0"/>
            <a:t> </a:t>
          </a:r>
        </a:p>
        <a:p>
          <a:pPr marL="171450" lvl="1" indent="-171450" algn="l" defTabSz="711200">
            <a:lnSpc>
              <a:spcPct val="90000"/>
            </a:lnSpc>
            <a:spcBef>
              <a:spcPct val="0"/>
            </a:spcBef>
            <a:spcAft>
              <a:spcPct val="15000"/>
            </a:spcAft>
            <a:buChar char="•"/>
          </a:pPr>
          <a:r>
            <a:rPr lang="en-US" sz="1600" b="1" kern="1200" dirty="0"/>
            <a:t>***Get as much contact info- email, school, friend’s cell***</a:t>
          </a:r>
          <a:r>
            <a:rPr lang="en-US" sz="1600" kern="1200" dirty="0"/>
            <a:t> </a:t>
          </a:r>
        </a:p>
        <a:p>
          <a:pPr marL="171450" lvl="1" indent="-171450" algn="l" defTabSz="711200">
            <a:lnSpc>
              <a:spcPct val="90000"/>
            </a:lnSpc>
            <a:spcBef>
              <a:spcPct val="0"/>
            </a:spcBef>
            <a:spcAft>
              <a:spcPct val="15000"/>
            </a:spcAft>
            <a:buChar char="•"/>
          </a:pPr>
          <a:r>
            <a:rPr lang="en-US" sz="1600" b="1" u="sng" kern="1200"/>
            <a:t>CONNECT TO PREP AND EDUCATE ABOUT IT</a:t>
          </a:r>
          <a:r>
            <a:rPr lang="en-US" sz="1600" kern="1200"/>
            <a:t> </a:t>
          </a:r>
        </a:p>
        <a:p>
          <a:pPr marL="171450" lvl="1" indent="-171450" algn="l" defTabSz="711200">
            <a:lnSpc>
              <a:spcPct val="90000"/>
            </a:lnSpc>
            <a:spcBef>
              <a:spcPct val="0"/>
            </a:spcBef>
            <a:spcAft>
              <a:spcPct val="15000"/>
            </a:spcAft>
            <a:buChar char="•"/>
          </a:pPr>
          <a:r>
            <a:rPr lang="en-US" sz="1600" kern="1200" dirty="0"/>
            <a:t>HIV testing (rapid or serum)</a:t>
          </a:r>
        </a:p>
        <a:p>
          <a:pPr marL="171450" lvl="1" indent="-171450" algn="l" defTabSz="711200">
            <a:lnSpc>
              <a:spcPct val="90000"/>
            </a:lnSpc>
            <a:spcBef>
              <a:spcPct val="0"/>
            </a:spcBef>
            <a:spcAft>
              <a:spcPct val="15000"/>
            </a:spcAft>
            <a:buChar char="•"/>
          </a:pPr>
          <a:r>
            <a:rPr lang="en-US" sz="1600" kern="1200" dirty="0"/>
            <a:t>Triple Screen” of 3 sites for GC and CT </a:t>
          </a:r>
        </a:p>
        <a:p>
          <a:pPr marL="342900" lvl="2" indent="-171450" algn="l" defTabSz="711200">
            <a:lnSpc>
              <a:spcPct val="90000"/>
            </a:lnSpc>
            <a:spcBef>
              <a:spcPct val="0"/>
            </a:spcBef>
            <a:spcAft>
              <a:spcPct val="15000"/>
            </a:spcAft>
            <a:buChar char="•"/>
          </a:pPr>
          <a:r>
            <a:rPr lang="en-US" sz="1600" kern="1200" dirty="0"/>
            <a:t>(Urine = routine teen screening   </a:t>
          </a:r>
        </a:p>
        <a:p>
          <a:pPr marL="342900" lvl="2" indent="-171450" algn="l" defTabSz="711200">
            <a:lnSpc>
              <a:spcPct val="90000"/>
            </a:lnSpc>
            <a:spcBef>
              <a:spcPct val="0"/>
            </a:spcBef>
            <a:spcAft>
              <a:spcPct val="15000"/>
            </a:spcAft>
            <a:buChar char="•"/>
          </a:pPr>
          <a:r>
            <a:rPr lang="en-US" sz="1600" kern="1200" dirty="0"/>
            <a:t>Pharyngeal Swab – just like strep swab </a:t>
          </a:r>
        </a:p>
        <a:p>
          <a:pPr marL="342900" lvl="2" indent="-171450" algn="l" defTabSz="711200">
            <a:lnSpc>
              <a:spcPct val="90000"/>
            </a:lnSpc>
            <a:spcBef>
              <a:spcPct val="0"/>
            </a:spcBef>
            <a:spcAft>
              <a:spcPct val="15000"/>
            </a:spcAft>
            <a:buChar char="•"/>
          </a:pPr>
          <a:r>
            <a:rPr lang="en-US" sz="1600" kern="1200" dirty="0"/>
            <a:t>Rectal Swab – do peri-rectal skin. </a:t>
          </a:r>
        </a:p>
        <a:p>
          <a:pPr marL="171450" lvl="1" indent="-171450" algn="l" defTabSz="711200">
            <a:lnSpc>
              <a:spcPct val="90000"/>
            </a:lnSpc>
            <a:spcBef>
              <a:spcPct val="0"/>
            </a:spcBef>
            <a:spcAft>
              <a:spcPct val="15000"/>
            </a:spcAft>
            <a:buChar char="•"/>
          </a:pPr>
          <a:r>
            <a:rPr lang="en-US" sz="1600" kern="1200" dirty="0"/>
            <a:t>Syphilis testing  </a:t>
          </a:r>
        </a:p>
        <a:p>
          <a:pPr marL="171450" lvl="1" indent="-171450" algn="l" defTabSz="711200">
            <a:lnSpc>
              <a:spcPct val="90000"/>
            </a:lnSpc>
            <a:spcBef>
              <a:spcPct val="0"/>
            </a:spcBef>
            <a:spcAft>
              <a:spcPct val="15000"/>
            </a:spcAft>
            <a:buChar char="•"/>
          </a:pPr>
          <a:r>
            <a:rPr lang="en-US" sz="1600" kern="1200" dirty="0"/>
            <a:t>Hepatitis A AB </a:t>
          </a:r>
        </a:p>
        <a:p>
          <a:pPr marL="171450" lvl="1" indent="-171450" algn="l" defTabSz="711200">
            <a:lnSpc>
              <a:spcPct val="90000"/>
            </a:lnSpc>
            <a:spcBef>
              <a:spcPct val="0"/>
            </a:spcBef>
            <a:spcAft>
              <a:spcPct val="15000"/>
            </a:spcAft>
            <a:buChar char="•"/>
          </a:pPr>
          <a:r>
            <a:rPr lang="en-US" sz="1600" kern="1200" dirty="0"/>
            <a:t>HBsAg, HBV core AB, and HBV surface AB testing</a:t>
          </a:r>
        </a:p>
        <a:p>
          <a:pPr marL="171450" lvl="1" indent="-171450" algn="l" defTabSz="711200">
            <a:lnSpc>
              <a:spcPct val="90000"/>
            </a:lnSpc>
            <a:spcBef>
              <a:spcPct val="0"/>
            </a:spcBef>
            <a:spcAft>
              <a:spcPct val="15000"/>
            </a:spcAft>
            <a:buChar char="•"/>
          </a:pPr>
          <a:r>
            <a:rPr lang="en-US" sz="1600" kern="1200" dirty="0"/>
            <a:t>Hep C RNA </a:t>
          </a:r>
        </a:p>
        <a:p>
          <a:pPr marL="171450" lvl="1" indent="-171450" algn="l" defTabSz="711200">
            <a:lnSpc>
              <a:spcPct val="90000"/>
            </a:lnSpc>
            <a:spcBef>
              <a:spcPct val="0"/>
            </a:spcBef>
            <a:spcAft>
              <a:spcPct val="15000"/>
            </a:spcAft>
            <a:buChar char="•"/>
          </a:pPr>
          <a:r>
            <a:rPr lang="en-US" sz="1600" kern="1200" dirty="0"/>
            <a:t>Ensure: Hep A, Hep B and HPV vaccination </a:t>
          </a:r>
          <a:endParaRPr lang="en-US" sz="1400" kern="1200" dirty="0"/>
        </a:p>
      </dsp:txBody>
      <dsp:txXfrm>
        <a:off x="0" y="1074633"/>
        <a:ext cx="6489509" cy="4426947"/>
      </dsp:txXfrm>
    </dsp:sp>
    <dsp:sp modelId="{9CF2A294-6612-194F-9E34-AE2E1878940E}">
      <dsp:nvSpPr>
        <dsp:cNvPr id="0" name=""/>
        <dsp:cNvSpPr/>
      </dsp:nvSpPr>
      <dsp:spPr>
        <a:xfrm>
          <a:off x="324475" y="927033"/>
          <a:ext cx="4542657" cy="29520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702" tIns="0" rIns="171702" bIns="0" numCol="1" spcCol="1270" anchor="ctr" anchorCtr="0">
          <a:noAutofit/>
        </a:bodyPr>
        <a:lstStyle/>
        <a:p>
          <a:pPr marL="0" lvl="0" indent="0" algn="l" defTabSz="533400">
            <a:lnSpc>
              <a:spcPct val="90000"/>
            </a:lnSpc>
            <a:spcBef>
              <a:spcPct val="0"/>
            </a:spcBef>
            <a:spcAft>
              <a:spcPct val="35000"/>
            </a:spcAft>
            <a:buNone/>
          </a:pPr>
          <a:r>
            <a:rPr lang="en-US" sz="1200" kern="1200" dirty="0"/>
            <a:t>Need the following testing </a:t>
          </a:r>
          <a:r>
            <a:rPr lang="en-US" sz="1200" b="1" u="sng" kern="1200" dirty="0"/>
            <a:t>yearly</a:t>
          </a:r>
          <a:r>
            <a:rPr lang="en-US" sz="1200" kern="1200" dirty="0"/>
            <a:t> AND after </a:t>
          </a:r>
          <a:r>
            <a:rPr lang="en-US" sz="1200" b="1" u="sng" kern="1200" dirty="0"/>
            <a:t>every new sex partner</a:t>
          </a:r>
          <a:r>
            <a:rPr lang="en-US" sz="1200" kern="1200" dirty="0"/>
            <a:t>.  </a:t>
          </a:r>
        </a:p>
      </dsp:txBody>
      <dsp:txXfrm>
        <a:off x="338885" y="941443"/>
        <a:ext cx="4513837" cy="2663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523B8C-77B3-4E29-86FF-151757985C5C}">
      <dsp:nvSpPr>
        <dsp:cNvPr id="0" name=""/>
        <dsp:cNvSpPr/>
      </dsp:nvSpPr>
      <dsp:spPr>
        <a:xfrm>
          <a:off x="4219" y="345988"/>
          <a:ext cx="844593" cy="84459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FFA0D02-F504-4D43-85A3-277012845526}">
      <dsp:nvSpPr>
        <dsp:cNvPr id="0" name=""/>
        <dsp:cNvSpPr/>
      </dsp:nvSpPr>
      <dsp:spPr>
        <a:xfrm>
          <a:off x="4219" y="1341117"/>
          <a:ext cx="2413125" cy="1070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022350">
            <a:lnSpc>
              <a:spcPct val="100000"/>
            </a:lnSpc>
            <a:spcBef>
              <a:spcPct val="0"/>
            </a:spcBef>
            <a:spcAft>
              <a:spcPct val="35000"/>
            </a:spcAft>
            <a:buNone/>
            <a:defRPr b="1"/>
          </a:pPr>
          <a:r>
            <a:rPr lang="en-US" sz="2300" b="1" kern="1200" dirty="0"/>
            <a:t>1. Immediate Handoff – Walk Over</a:t>
          </a:r>
          <a:r>
            <a:rPr lang="en-US" sz="2300" kern="1200" dirty="0"/>
            <a:t> </a:t>
          </a:r>
        </a:p>
      </dsp:txBody>
      <dsp:txXfrm>
        <a:off x="4219" y="1341117"/>
        <a:ext cx="2413125" cy="1070718"/>
      </dsp:txXfrm>
    </dsp:sp>
    <dsp:sp modelId="{2C5EEE95-C6E8-4E25-9316-850030618F39}">
      <dsp:nvSpPr>
        <dsp:cNvPr id="0" name=""/>
        <dsp:cNvSpPr/>
      </dsp:nvSpPr>
      <dsp:spPr>
        <a:xfrm>
          <a:off x="4219" y="2481852"/>
          <a:ext cx="2413125" cy="1364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Font typeface="Arial" panose="020B0604020202020204" pitchFamily="34" charset="0"/>
            <a:buNone/>
          </a:pPr>
          <a:r>
            <a:rPr lang="en-US" sz="1700" b="1" kern="1200" dirty="0"/>
            <a:t>Call PREP cell phone  </a:t>
          </a:r>
          <a:r>
            <a:rPr lang="en-US" sz="1700" kern="1200" dirty="0"/>
            <a:t> </a:t>
          </a:r>
        </a:p>
        <a:p>
          <a:pPr marL="0" lvl="0" indent="0" algn="l" defTabSz="755650">
            <a:lnSpc>
              <a:spcPct val="100000"/>
            </a:lnSpc>
            <a:spcBef>
              <a:spcPct val="0"/>
            </a:spcBef>
            <a:spcAft>
              <a:spcPct val="35000"/>
            </a:spcAft>
            <a:buFont typeface="Arial" panose="020B0604020202020204" pitchFamily="34" charset="0"/>
            <a:buNone/>
          </a:pPr>
          <a:r>
            <a:rPr lang="en-US" sz="1700" b="1" kern="1200" dirty="0"/>
            <a:t>PREP Coordinator </a:t>
          </a:r>
          <a:r>
            <a:rPr lang="en-US" sz="1700" kern="1200" dirty="0"/>
            <a:t>x5240 </a:t>
          </a:r>
        </a:p>
        <a:p>
          <a:pPr marL="0" lvl="0" indent="0" algn="l" defTabSz="755650">
            <a:lnSpc>
              <a:spcPct val="100000"/>
            </a:lnSpc>
            <a:spcBef>
              <a:spcPct val="0"/>
            </a:spcBef>
            <a:spcAft>
              <a:spcPct val="35000"/>
            </a:spcAft>
            <a:buFont typeface="Arial" panose="020B0604020202020204" pitchFamily="34" charset="0"/>
            <a:buNone/>
          </a:pPr>
          <a:r>
            <a:rPr lang="en-US" sz="1700" b="1" kern="1200" dirty="0" err="1"/>
            <a:t>Immuno</a:t>
          </a:r>
          <a:r>
            <a:rPr lang="en-US" sz="1700" b="1" kern="1200" dirty="0"/>
            <a:t> Front desk  </a:t>
          </a:r>
          <a:r>
            <a:rPr lang="en-US" sz="1700" b="0" kern="1200" dirty="0"/>
            <a:t>x5284</a:t>
          </a:r>
        </a:p>
        <a:p>
          <a:pPr marL="0" lvl="0" indent="0" algn="l" defTabSz="755650">
            <a:lnSpc>
              <a:spcPct val="100000"/>
            </a:lnSpc>
            <a:spcBef>
              <a:spcPct val="0"/>
            </a:spcBef>
            <a:spcAft>
              <a:spcPct val="35000"/>
            </a:spcAft>
            <a:buFont typeface="Arial" panose="020B0604020202020204" pitchFamily="34" charset="0"/>
            <a:buNone/>
          </a:pPr>
          <a:r>
            <a:rPr lang="en-US" sz="1700" b="1" kern="1200" dirty="0"/>
            <a:t>Secure Chat </a:t>
          </a:r>
          <a:r>
            <a:rPr lang="en-US" sz="1700" kern="1200" dirty="0"/>
            <a:t> </a:t>
          </a:r>
        </a:p>
      </dsp:txBody>
      <dsp:txXfrm>
        <a:off x="4219" y="2481852"/>
        <a:ext cx="2413125" cy="1364963"/>
      </dsp:txXfrm>
    </dsp:sp>
    <dsp:sp modelId="{7BEBDE9D-F14B-4844-B31E-13677ABEFBD9}">
      <dsp:nvSpPr>
        <dsp:cNvPr id="0" name=""/>
        <dsp:cNvSpPr/>
      </dsp:nvSpPr>
      <dsp:spPr>
        <a:xfrm>
          <a:off x="2839641" y="345988"/>
          <a:ext cx="844593" cy="84459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80F1ACA-1FBD-4C46-A14E-EB27711106DD}">
      <dsp:nvSpPr>
        <dsp:cNvPr id="0" name=""/>
        <dsp:cNvSpPr/>
      </dsp:nvSpPr>
      <dsp:spPr>
        <a:xfrm>
          <a:off x="2839641" y="1341117"/>
          <a:ext cx="2413125" cy="1070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022350">
            <a:lnSpc>
              <a:spcPct val="100000"/>
            </a:lnSpc>
            <a:spcBef>
              <a:spcPct val="0"/>
            </a:spcBef>
            <a:spcAft>
              <a:spcPct val="35000"/>
            </a:spcAft>
            <a:buNone/>
            <a:defRPr b="1"/>
          </a:pPr>
          <a:r>
            <a:rPr lang="en-US" sz="2300" b="1" kern="1200" dirty="0"/>
            <a:t>2. Give the patient ALL of the info</a:t>
          </a:r>
          <a:r>
            <a:rPr lang="en-US" sz="2300" kern="1200" dirty="0"/>
            <a:t> </a:t>
          </a:r>
        </a:p>
      </dsp:txBody>
      <dsp:txXfrm>
        <a:off x="2839641" y="1341117"/>
        <a:ext cx="2413125" cy="1070718"/>
      </dsp:txXfrm>
    </dsp:sp>
    <dsp:sp modelId="{5A06F774-6B9D-43AD-B391-9B06EB0D1465}">
      <dsp:nvSpPr>
        <dsp:cNvPr id="0" name=""/>
        <dsp:cNvSpPr/>
      </dsp:nvSpPr>
      <dsp:spPr>
        <a:xfrm>
          <a:off x="2839641" y="2481852"/>
          <a:ext cx="2413125" cy="1364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b="1" kern="1200" dirty="0"/>
            <a:t>Pic of PREP Card</a:t>
          </a:r>
          <a:r>
            <a:rPr lang="en-US" sz="1700" kern="1200" dirty="0"/>
            <a:t> </a:t>
          </a:r>
        </a:p>
        <a:p>
          <a:pPr marL="0" lvl="0" indent="0" algn="l" defTabSz="755650">
            <a:lnSpc>
              <a:spcPct val="100000"/>
            </a:lnSpc>
            <a:spcBef>
              <a:spcPct val="0"/>
            </a:spcBef>
            <a:spcAft>
              <a:spcPct val="35000"/>
            </a:spcAft>
            <a:buNone/>
          </a:pPr>
          <a:r>
            <a:rPr lang="en-US" sz="1700" b="1" kern="1200" dirty="0"/>
            <a:t>Program PREP # into patient’s cell</a:t>
          </a:r>
          <a:endParaRPr lang="en-US" sz="1700" kern="1200" dirty="0"/>
        </a:p>
      </dsp:txBody>
      <dsp:txXfrm>
        <a:off x="2839641" y="2481852"/>
        <a:ext cx="2413125" cy="1364963"/>
      </dsp:txXfrm>
    </dsp:sp>
    <dsp:sp modelId="{9B737E5C-FABA-4E0C-8531-A3F93738FBEA}">
      <dsp:nvSpPr>
        <dsp:cNvPr id="0" name=""/>
        <dsp:cNvSpPr/>
      </dsp:nvSpPr>
      <dsp:spPr>
        <a:xfrm>
          <a:off x="5675062" y="345988"/>
          <a:ext cx="844593" cy="84459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E17F85A-387B-476B-A7B3-A3B85BCE4891}">
      <dsp:nvSpPr>
        <dsp:cNvPr id="0" name=""/>
        <dsp:cNvSpPr/>
      </dsp:nvSpPr>
      <dsp:spPr>
        <a:xfrm>
          <a:off x="5675062" y="1341117"/>
          <a:ext cx="2413125" cy="1070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022350">
            <a:lnSpc>
              <a:spcPct val="100000"/>
            </a:lnSpc>
            <a:spcBef>
              <a:spcPct val="0"/>
            </a:spcBef>
            <a:spcAft>
              <a:spcPct val="35000"/>
            </a:spcAft>
            <a:buNone/>
            <a:defRPr b="1"/>
          </a:pPr>
          <a:r>
            <a:rPr lang="en-US" sz="2300" b="1" kern="1200" dirty="0"/>
            <a:t>3. Forward patient info to PREP coordinator</a:t>
          </a:r>
          <a:endParaRPr lang="en-US" sz="2300" kern="1200" dirty="0"/>
        </a:p>
      </dsp:txBody>
      <dsp:txXfrm>
        <a:off x="5675062" y="1341117"/>
        <a:ext cx="2413125" cy="1070718"/>
      </dsp:txXfrm>
    </dsp:sp>
    <dsp:sp modelId="{8F5E1928-B442-4A51-BBE6-FC01301499A4}">
      <dsp:nvSpPr>
        <dsp:cNvPr id="0" name=""/>
        <dsp:cNvSpPr/>
      </dsp:nvSpPr>
      <dsp:spPr>
        <a:xfrm>
          <a:off x="5659956" y="2469609"/>
          <a:ext cx="2413125" cy="1364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11200">
            <a:lnSpc>
              <a:spcPct val="100000"/>
            </a:lnSpc>
            <a:spcBef>
              <a:spcPct val="0"/>
            </a:spcBef>
            <a:spcAft>
              <a:spcPct val="35000"/>
            </a:spcAft>
            <a:buNone/>
          </a:pPr>
          <a:r>
            <a:rPr lang="en-US" sz="1600" b="1" kern="1200" dirty="0"/>
            <a:t>Secure chat</a:t>
          </a:r>
          <a:endParaRPr lang="en-US" sz="2000" kern="1200" dirty="0"/>
        </a:p>
        <a:p>
          <a:pPr marL="0" lvl="0" indent="0" algn="l" defTabSz="711200">
            <a:lnSpc>
              <a:spcPct val="100000"/>
            </a:lnSpc>
            <a:spcBef>
              <a:spcPct val="0"/>
            </a:spcBef>
            <a:spcAft>
              <a:spcPct val="35000"/>
            </a:spcAft>
            <a:buNone/>
          </a:pPr>
          <a:r>
            <a:rPr lang="en-US" sz="1600" b="1" kern="1200" dirty="0"/>
            <a:t>Call</a:t>
          </a:r>
          <a:r>
            <a:rPr lang="en-US" sz="1600" kern="1200" dirty="0"/>
            <a:t> </a:t>
          </a:r>
          <a:endParaRPr lang="en-US" sz="2000" kern="1200" dirty="0"/>
        </a:p>
      </dsp:txBody>
      <dsp:txXfrm>
        <a:off x="5659956" y="2469609"/>
        <a:ext cx="2413125" cy="1364963"/>
      </dsp:txXfrm>
    </dsp:sp>
    <dsp:sp modelId="{6193901A-0D5B-409D-8250-807BDC214A76}">
      <dsp:nvSpPr>
        <dsp:cNvPr id="0" name=""/>
        <dsp:cNvSpPr/>
      </dsp:nvSpPr>
      <dsp:spPr>
        <a:xfrm>
          <a:off x="8510484" y="345988"/>
          <a:ext cx="844593" cy="84459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5F47AB1-DFF3-4B01-AA57-8F47534B2BF2}">
      <dsp:nvSpPr>
        <dsp:cNvPr id="0" name=""/>
        <dsp:cNvSpPr/>
      </dsp:nvSpPr>
      <dsp:spPr>
        <a:xfrm>
          <a:off x="8510484" y="1341117"/>
          <a:ext cx="2413125" cy="1070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022350">
            <a:lnSpc>
              <a:spcPct val="100000"/>
            </a:lnSpc>
            <a:spcBef>
              <a:spcPct val="0"/>
            </a:spcBef>
            <a:spcAft>
              <a:spcPct val="35000"/>
            </a:spcAft>
            <a:buNone/>
            <a:defRPr b="1"/>
          </a:pPr>
          <a:r>
            <a:rPr lang="en-US" sz="2300" b="1" kern="1200" dirty="0"/>
            <a:t>4. Attendings</a:t>
          </a:r>
          <a:endParaRPr lang="en-US" sz="2300" kern="1200" dirty="0"/>
        </a:p>
      </dsp:txBody>
      <dsp:txXfrm>
        <a:off x="8510484" y="1341117"/>
        <a:ext cx="2413125" cy="1070718"/>
      </dsp:txXfrm>
    </dsp:sp>
    <dsp:sp modelId="{8BF19169-8091-41F3-AF02-109DB018B16A}">
      <dsp:nvSpPr>
        <dsp:cNvPr id="0" name=""/>
        <dsp:cNvSpPr/>
      </dsp:nvSpPr>
      <dsp:spPr>
        <a:xfrm>
          <a:off x="8510484" y="2052940"/>
          <a:ext cx="2413125" cy="1364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dirty="0"/>
            <a:t>Dr. Roberta </a:t>
          </a:r>
          <a:r>
            <a:rPr lang="en-US" sz="1700" kern="1200" dirty="0" err="1"/>
            <a:t>Leguerre</a:t>
          </a:r>
          <a:r>
            <a:rPr lang="en-US" sz="1700" kern="1200" dirty="0"/>
            <a:t> (Cell): 267 235 1154 </a:t>
          </a:r>
        </a:p>
        <a:p>
          <a:pPr marL="0" lvl="0" indent="0" algn="l" defTabSz="755650">
            <a:lnSpc>
              <a:spcPct val="100000"/>
            </a:lnSpc>
            <a:spcBef>
              <a:spcPct val="0"/>
            </a:spcBef>
            <a:spcAft>
              <a:spcPct val="35000"/>
            </a:spcAft>
            <a:buNone/>
          </a:pPr>
          <a:r>
            <a:rPr lang="en-US" sz="1700" kern="1200" dirty="0"/>
            <a:t>Dr. Dan Conway (cell): </a:t>
          </a:r>
        </a:p>
        <a:p>
          <a:pPr marL="0" lvl="0" indent="0" algn="l" defTabSz="755650">
            <a:lnSpc>
              <a:spcPct val="100000"/>
            </a:lnSpc>
            <a:spcBef>
              <a:spcPct val="0"/>
            </a:spcBef>
            <a:spcAft>
              <a:spcPct val="35000"/>
            </a:spcAft>
            <a:buNone/>
          </a:pPr>
          <a:r>
            <a:rPr lang="en-US" sz="1700" kern="1200" dirty="0"/>
            <a:t>215 840 8116 </a:t>
          </a:r>
        </a:p>
      </dsp:txBody>
      <dsp:txXfrm>
        <a:off x="8510484" y="2052940"/>
        <a:ext cx="2413125" cy="136496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6B258B-F1E3-B748-98E4-44704EDF56BF}" type="datetimeFigureOut">
              <a:rPr lang="en-US" smtClean="0"/>
              <a:t>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295FBA-D90E-7B4D-99C1-B1B298386DAA}" type="slidenum">
              <a:rPr lang="en-US" smtClean="0"/>
              <a:t>‹#›</a:t>
            </a:fld>
            <a:endParaRPr lang="en-US"/>
          </a:p>
        </p:txBody>
      </p:sp>
    </p:spTree>
    <p:extLst>
      <p:ext uri="{BB962C8B-B14F-4D97-AF65-F5344CB8AC3E}">
        <p14:creationId xmlns:p14="http://schemas.microsoft.com/office/powerpoint/2010/main" val="1630607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Menstrual issues? Primary reason must be sexual health. Otherwise, refer for consult.   </a:t>
            </a:r>
          </a:p>
          <a:p>
            <a:endParaRPr lang="en-US" dirty="0"/>
          </a:p>
        </p:txBody>
      </p:sp>
      <p:sp>
        <p:nvSpPr>
          <p:cNvPr id="4" name="Slide Number Placeholder 3"/>
          <p:cNvSpPr>
            <a:spLocks noGrp="1"/>
          </p:cNvSpPr>
          <p:nvPr>
            <p:ph type="sldNum" sz="quarter" idx="5"/>
          </p:nvPr>
        </p:nvSpPr>
        <p:spPr/>
        <p:txBody>
          <a:bodyPr/>
          <a:lstStyle/>
          <a:p>
            <a:fld id="{4270CCBA-F0BE-784C-A31B-0A3BBB46443A}" type="slidenum">
              <a:rPr lang="en-US" smtClean="0"/>
              <a:t>5</a:t>
            </a:fld>
            <a:endParaRPr lang="en-US"/>
          </a:p>
        </p:txBody>
      </p:sp>
    </p:spTree>
    <p:extLst>
      <p:ext uri="{BB962C8B-B14F-4D97-AF65-F5344CB8AC3E}">
        <p14:creationId xmlns:p14="http://schemas.microsoft.com/office/powerpoint/2010/main" val="4287163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Doxy better for men, better at treating rectal chlamydia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When nonadherence to doxycycline regimen is a substantial concern, azithromycin 1 g regimen is an alternative treatment option but might require posttreatment evaluation and testing because it has demonstrated lower treatment efficacy among persons with rectal infection.</a:t>
            </a:r>
          </a:p>
          <a:p>
            <a:endParaRPr lang="en-US" dirty="0"/>
          </a:p>
          <a:p>
            <a:r>
              <a:rPr lang="en-US" sz="1200" b="0" i="0" kern="1200" dirty="0">
                <a:solidFill>
                  <a:schemeClr val="tx1"/>
                </a:solidFill>
                <a:effectLst/>
                <a:latin typeface="+mn-lt"/>
                <a:ea typeface="+mn-ea"/>
                <a:cs typeface="+mn-cs"/>
              </a:rPr>
              <a:t>To minimize disease transmission to sex partners, persons treated for chlamydia should be instructed to abstain from sexual intercourse for 7 days after single-dose therapy or until completion of a 7-day regimen and resolution of symptoms if present. To minimize risk for reinfection, patients also should be instructed to abstain from sexual intercourse until all of their sex partners have been treated. Persons who receive a diagnosis of chlamydia should be tested for HIV, gonorrhea, and syphilis. MSM who are HIV negative with a rectal chlamydia diagnosis should be offered HIV </a:t>
            </a:r>
            <a:r>
              <a:rPr lang="en-US" sz="1200" b="0" i="0" kern="1200" dirty="0" err="1">
                <a:solidFill>
                  <a:schemeClr val="tx1"/>
                </a:solidFill>
                <a:effectLst/>
                <a:latin typeface="+mn-lt"/>
                <a:ea typeface="+mn-ea"/>
                <a:cs typeface="+mn-cs"/>
              </a:rPr>
              <a:t>PrEP.</a:t>
            </a:r>
            <a:endParaRPr lang="en-US" sz="1200" b="0" i="0" kern="1200" dirty="0">
              <a:solidFill>
                <a:schemeClr val="tx1"/>
              </a:solidFill>
              <a:effectLst/>
              <a:latin typeface="+mn-lt"/>
              <a:ea typeface="+mn-ea"/>
              <a:cs typeface="+mn-cs"/>
            </a:endParaRPr>
          </a:p>
          <a:p>
            <a:br>
              <a:rPr lang="en-US" dirty="0"/>
            </a:br>
            <a:br>
              <a:rPr lang="en-US" dirty="0"/>
            </a:br>
            <a:endParaRPr lang="en-US" dirty="0"/>
          </a:p>
        </p:txBody>
      </p:sp>
      <p:sp>
        <p:nvSpPr>
          <p:cNvPr id="4" name="Slide Number Placeholder 3"/>
          <p:cNvSpPr>
            <a:spLocks noGrp="1"/>
          </p:cNvSpPr>
          <p:nvPr>
            <p:ph type="sldNum" sz="quarter" idx="5"/>
          </p:nvPr>
        </p:nvSpPr>
        <p:spPr/>
        <p:txBody>
          <a:bodyPr/>
          <a:lstStyle/>
          <a:p>
            <a:fld id="{4270CCBA-F0BE-784C-A31B-0A3BBB46443A}" type="slidenum">
              <a:rPr lang="en-US" smtClean="0"/>
              <a:t>13</a:t>
            </a:fld>
            <a:endParaRPr lang="en-US"/>
          </a:p>
        </p:txBody>
      </p:sp>
    </p:spTree>
    <p:extLst>
      <p:ext uri="{BB962C8B-B14F-4D97-AF65-F5344CB8AC3E}">
        <p14:creationId xmlns:p14="http://schemas.microsoft.com/office/powerpoint/2010/main" val="4059454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Zofran </a:t>
            </a:r>
          </a:p>
        </p:txBody>
      </p:sp>
      <p:sp>
        <p:nvSpPr>
          <p:cNvPr id="4" name="Slide Number Placeholder 3"/>
          <p:cNvSpPr>
            <a:spLocks noGrp="1"/>
          </p:cNvSpPr>
          <p:nvPr>
            <p:ph type="sldNum" sz="quarter" idx="5"/>
          </p:nvPr>
        </p:nvSpPr>
        <p:spPr/>
        <p:txBody>
          <a:bodyPr/>
          <a:lstStyle/>
          <a:p>
            <a:fld id="{4270CCBA-F0BE-784C-A31B-0A3BBB46443A}" type="slidenum">
              <a:rPr lang="en-US" smtClean="0"/>
              <a:t>16</a:t>
            </a:fld>
            <a:endParaRPr lang="en-US"/>
          </a:p>
        </p:txBody>
      </p:sp>
    </p:spTree>
    <p:extLst>
      <p:ext uri="{BB962C8B-B14F-4D97-AF65-F5344CB8AC3E}">
        <p14:creationId xmlns:p14="http://schemas.microsoft.com/office/powerpoint/2010/main" val="3630130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22D1B-15A1-504A-9E0B-7888173817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58D5B34-2C8C-6643-8203-277B0CE977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23D7C35-BDAF-0344-ACFC-FB4EF0DE9707}"/>
              </a:ext>
            </a:extLst>
          </p:cNvPr>
          <p:cNvSpPr>
            <a:spLocks noGrp="1"/>
          </p:cNvSpPr>
          <p:nvPr>
            <p:ph type="dt" sz="half" idx="10"/>
          </p:nvPr>
        </p:nvSpPr>
        <p:spPr/>
        <p:txBody>
          <a:bodyPr/>
          <a:lstStyle/>
          <a:p>
            <a:fld id="{B1D1F74D-3172-7847-B7C7-89104137DF3C}" type="datetimeFigureOut">
              <a:rPr lang="en-US" smtClean="0"/>
              <a:t>5/20/22</a:t>
            </a:fld>
            <a:endParaRPr lang="en-US"/>
          </a:p>
        </p:txBody>
      </p:sp>
      <p:sp>
        <p:nvSpPr>
          <p:cNvPr id="5" name="Footer Placeholder 4">
            <a:extLst>
              <a:ext uri="{FF2B5EF4-FFF2-40B4-BE49-F238E27FC236}">
                <a16:creationId xmlns:a16="http://schemas.microsoft.com/office/drawing/2014/main" id="{08653514-3404-0442-8B66-1C789A68DC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7C8BA-6E28-F249-B192-08F823C31695}"/>
              </a:ext>
            </a:extLst>
          </p:cNvPr>
          <p:cNvSpPr>
            <a:spLocks noGrp="1"/>
          </p:cNvSpPr>
          <p:nvPr>
            <p:ph type="sldNum" sz="quarter" idx="12"/>
          </p:nvPr>
        </p:nvSpPr>
        <p:spPr/>
        <p:txBody>
          <a:bodyPr/>
          <a:lstStyle/>
          <a:p>
            <a:fld id="{A9878A12-2033-BD47-85F4-16BD10CCA8A9}" type="slidenum">
              <a:rPr lang="en-US" smtClean="0"/>
              <a:t>‹#›</a:t>
            </a:fld>
            <a:endParaRPr lang="en-US"/>
          </a:p>
        </p:txBody>
      </p:sp>
    </p:spTree>
    <p:extLst>
      <p:ext uri="{BB962C8B-B14F-4D97-AF65-F5344CB8AC3E}">
        <p14:creationId xmlns:p14="http://schemas.microsoft.com/office/powerpoint/2010/main" val="1554999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4CA6F-7045-9446-999C-0DAE4EC659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B3C410-6C07-4649-B181-4BB0B4DC5F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62F508-0C76-9A46-B161-F0CB0F317979}"/>
              </a:ext>
            </a:extLst>
          </p:cNvPr>
          <p:cNvSpPr>
            <a:spLocks noGrp="1"/>
          </p:cNvSpPr>
          <p:nvPr>
            <p:ph type="dt" sz="half" idx="10"/>
          </p:nvPr>
        </p:nvSpPr>
        <p:spPr/>
        <p:txBody>
          <a:bodyPr/>
          <a:lstStyle/>
          <a:p>
            <a:fld id="{B1D1F74D-3172-7847-B7C7-89104137DF3C}" type="datetimeFigureOut">
              <a:rPr lang="en-US" smtClean="0"/>
              <a:t>5/20/22</a:t>
            </a:fld>
            <a:endParaRPr lang="en-US"/>
          </a:p>
        </p:txBody>
      </p:sp>
      <p:sp>
        <p:nvSpPr>
          <p:cNvPr id="5" name="Footer Placeholder 4">
            <a:extLst>
              <a:ext uri="{FF2B5EF4-FFF2-40B4-BE49-F238E27FC236}">
                <a16:creationId xmlns:a16="http://schemas.microsoft.com/office/drawing/2014/main" id="{F80E6391-B34A-2D4B-B625-D59DB81C2A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FF2FCA-5FC9-444D-A8CE-E9A2A4FC4C47}"/>
              </a:ext>
            </a:extLst>
          </p:cNvPr>
          <p:cNvSpPr>
            <a:spLocks noGrp="1"/>
          </p:cNvSpPr>
          <p:nvPr>
            <p:ph type="sldNum" sz="quarter" idx="12"/>
          </p:nvPr>
        </p:nvSpPr>
        <p:spPr/>
        <p:txBody>
          <a:bodyPr/>
          <a:lstStyle/>
          <a:p>
            <a:fld id="{A9878A12-2033-BD47-85F4-16BD10CCA8A9}" type="slidenum">
              <a:rPr lang="en-US" smtClean="0"/>
              <a:t>‹#›</a:t>
            </a:fld>
            <a:endParaRPr lang="en-US"/>
          </a:p>
        </p:txBody>
      </p:sp>
    </p:spTree>
    <p:extLst>
      <p:ext uri="{BB962C8B-B14F-4D97-AF65-F5344CB8AC3E}">
        <p14:creationId xmlns:p14="http://schemas.microsoft.com/office/powerpoint/2010/main" val="3629823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3D7C0F-05FD-3946-8436-2C0FB26953A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B34E26A-3637-1644-B8AC-4842AB088A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81F32-54BE-8A40-BA8E-BB5D365F925B}"/>
              </a:ext>
            </a:extLst>
          </p:cNvPr>
          <p:cNvSpPr>
            <a:spLocks noGrp="1"/>
          </p:cNvSpPr>
          <p:nvPr>
            <p:ph type="dt" sz="half" idx="10"/>
          </p:nvPr>
        </p:nvSpPr>
        <p:spPr/>
        <p:txBody>
          <a:bodyPr/>
          <a:lstStyle/>
          <a:p>
            <a:fld id="{B1D1F74D-3172-7847-B7C7-89104137DF3C}" type="datetimeFigureOut">
              <a:rPr lang="en-US" smtClean="0"/>
              <a:t>5/20/22</a:t>
            </a:fld>
            <a:endParaRPr lang="en-US"/>
          </a:p>
        </p:txBody>
      </p:sp>
      <p:sp>
        <p:nvSpPr>
          <p:cNvPr id="5" name="Footer Placeholder 4">
            <a:extLst>
              <a:ext uri="{FF2B5EF4-FFF2-40B4-BE49-F238E27FC236}">
                <a16:creationId xmlns:a16="http://schemas.microsoft.com/office/drawing/2014/main" id="{8EE050E1-B322-B540-8CB0-A0131F9C1B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81270B-407D-1C4A-9CE7-89243F96D349}"/>
              </a:ext>
            </a:extLst>
          </p:cNvPr>
          <p:cNvSpPr>
            <a:spLocks noGrp="1"/>
          </p:cNvSpPr>
          <p:nvPr>
            <p:ph type="sldNum" sz="quarter" idx="12"/>
          </p:nvPr>
        </p:nvSpPr>
        <p:spPr/>
        <p:txBody>
          <a:bodyPr/>
          <a:lstStyle/>
          <a:p>
            <a:fld id="{A9878A12-2033-BD47-85F4-16BD10CCA8A9}" type="slidenum">
              <a:rPr lang="en-US" smtClean="0"/>
              <a:t>‹#›</a:t>
            </a:fld>
            <a:endParaRPr lang="en-US"/>
          </a:p>
        </p:txBody>
      </p:sp>
    </p:spTree>
    <p:extLst>
      <p:ext uri="{BB962C8B-B14F-4D97-AF65-F5344CB8AC3E}">
        <p14:creationId xmlns:p14="http://schemas.microsoft.com/office/powerpoint/2010/main" val="2090036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5939F-79D9-B741-8851-8BBD78BAA8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03C3C0-E594-3F49-B39E-3DE65F2757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3D9C2D-EF3D-9040-8E01-84427B8B0F5D}"/>
              </a:ext>
            </a:extLst>
          </p:cNvPr>
          <p:cNvSpPr>
            <a:spLocks noGrp="1"/>
          </p:cNvSpPr>
          <p:nvPr>
            <p:ph type="dt" sz="half" idx="10"/>
          </p:nvPr>
        </p:nvSpPr>
        <p:spPr/>
        <p:txBody>
          <a:bodyPr/>
          <a:lstStyle/>
          <a:p>
            <a:fld id="{B1D1F74D-3172-7847-B7C7-89104137DF3C}" type="datetimeFigureOut">
              <a:rPr lang="en-US" smtClean="0"/>
              <a:t>5/20/22</a:t>
            </a:fld>
            <a:endParaRPr lang="en-US"/>
          </a:p>
        </p:txBody>
      </p:sp>
      <p:sp>
        <p:nvSpPr>
          <p:cNvPr id="5" name="Footer Placeholder 4">
            <a:extLst>
              <a:ext uri="{FF2B5EF4-FFF2-40B4-BE49-F238E27FC236}">
                <a16:creationId xmlns:a16="http://schemas.microsoft.com/office/drawing/2014/main" id="{1A2AF14B-E333-C745-AFE4-6F0A1EB94D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96E19B-3818-DF4C-AD42-77B2CA765CB1}"/>
              </a:ext>
            </a:extLst>
          </p:cNvPr>
          <p:cNvSpPr>
            <a:spLocks noGrp="1"/>
          </p:cNvSpPr>
          <p:nvPr>
            <p:ph type="sldNum" sz="quarter" idx="12"/>
          </p:nvPr>
        </p:nvSpPr>
        <p:spPr/>
        <p:txBody>
          <a:bodyPr/>
          <a:lstStyle/>
          <a:p>
            <a:fld id="{A9878A12-2033-BD47-85F4-16BD10CCA8A9}" type="slidenum">
              <a:rPr lang="en-US" smtClean="0"/>
              <a:t>‹#›</a:t>
            </a:fld>
            <a:endParaRPr lang="en-US"/>
          </a:p>
        </p:txBody>
      </p:sp>
    </p:spTree>
    <p:extLst>
      <p:ext uri="{BB962C8B-B14F-4D97-AF65-F5344CB8AC3E}">
        <p14:creationId xmlns:p14="http://schemas.microsoft.com/office/powerpoint/2010/main" val="4210367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54322-23B9-0A46-8943-079EFF8FEE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E949635-C4FB-AA4B-BD39-6D5B7427B5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D6C583-8EDC-F840-A6A4-14D61E4E25C9}"/>
              </a:ext>
            </a:extLst>
          </p:cNvPr>
          <p:cNvSpPr>
            <a:spLocks noGrp="1"/>
          </p:cNvSpPr>
          <p:nvPr>
            <p:ph type="dt" sz="half" idx="10"/>
          </p:nvPr>
        </p:nvSpPr>
        <p:spPr/>
        <p:txBody>
          <a:bodyPr/>
          <a:lstStyle/>
          <a:p>
            <a:fld id="{B1D1F74D-3172-7847-B7C7-89104137DF3C}" type="datetimeFigureOut">
              <a:rPr lang="en-US" smtClean="0"/>
              <a:t>5/20/22</a:t>
            </a:fld>
            <a:endParaRPr lang="en-US"/>
          </a:p>
        </p:txBody>
      </p:sp>
      <p:sp>
        <p:nvSpPr>
          <p:cNvPr id="5" name="Footer Placeholder 4">
            <a:extLst>
              <a:ext uri="{FF2B5EF4-FFF2-40B4-BE49-F238E27FC236}">
                <a16:creationId xmlns:a16="http://schemas.microsoft.com/office/drawing/2014/main" id="{3379D90B-B40A-054B-97E2-B05CE8655F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E88FCE-541D-9B47-B8DD-B6A706F5B0BE}"/>
              </a:ext>
            </a:extLst>
          </p:cNvPr>
          <p:cNvSpPr>
            <a:spLocks noGrp="1"/>
          </p:cNvSpPr>
          <p:nvPr>
            <p:ph type="sldNum" sz="quarter" idx="12"/>
          </p:nvPr>
        </p:nvSpPr>
        <p:spPr/>
        <p:txBody>
          <a:bodyPr/>
          <a:lstStyle/>
          <a:p>
            <a:fld id="{A9878A12-2033-BD47-85F4-16BD10CCA8A9}" type="slidenum">
              <a:rPr lang="en-US" smtClean="0"/>
              <a:t>‹#›</a:t>
            </a:fld>
            <a:endParaRPr lang="en-US"/>
          </a:p>
        </p:txBody>
      </p:sp>
    </p:spTree>
    <p:extLst>
      <p:ext uri="{BB962C8B-B14F-4D97-AF65-F5344CB8AC3E}">
        <p14:creationId xmlns:p14="http://schemas.microsoft.com/office/powerpoint/2010/main" val="925839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8FD1-97EB-7D4E-9CD3-FA3276EED4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6E978E-2761-3C4D-8DDC-6777434E12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585256-5BB6-0742-B097-CC68FD40AD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D55046B-36FE-FF4C-A4C5-DBE0993D1CE3}"/>
              </a:ext>
            </a:extLst>
          </p:cNvPr>
          <p:cNvSpPr>
            <a:spLocks noGrp="1"/>
          </p:cNvSpPr>
          <p:nvPr>
            <p:ph type="dt" sz="half" idx="10"/>
          </p:nvPr>
        </p:nvSpPr>
        <p:spPr/>
        <p:txBody>
          <a:bodyPr/>
          <a:lstStyle/>
          <a:p>
            <a:fld id="{B1D1F74D-3172-7847-B7C7-89104137DF3C}" type="datetimeFigureOut">
              <a:rPr lang="en-US" smtClean="0"/>
              <a:t>5/20/22</a:t>
            </a:fld>
            <a:endParaRPr lang="en-US"/>
          </a:p>
        </p:txBody>
      </p:sp>
      <p:sp>
        <p:nvSpPr>
          <p:cNvPr id="6" name="Footer Placeholder 5">
            <a:extLst>
              <a:ext uri="{FF2B5EF4-FFF2-40B4-BE49-F238E27FC236}">
                <a16:creationId xmlns:a16="http://schemas.microsoft.com/office/drawing/2014/main" id="{3CFF5CD1-6CA7-5042-BB0B-7105E257C9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460349-BAEF-FF43-86F7-DD94E55B56EF}"/>
              </a:ext>
            </a:extLst>
          </p:cNvPr>
          <p:cNvSpPr>
            <a:spLocks noGrp="1"/>
          </p:cNvSpPr>
          <p:nvPr>
            <p:ph type="sldNum" sz="quarter" idx="12"/>
          </p:nvPr>
        </p:nvSpPr>
        <p:spPr/>
        <p:txBody>
          <a:bodyPr/>
          <a:lstStyle/>
          <a:p>
            <a:fld id="{A9878A12-2033-BD47-85F4-16BD10CCA8A9}" type="slidenum">
              <a:rPr lang="en-US" smtClean="0"/>
              <a:t>‹#›</a:t>
            </a:fld>
            <a:endParaRPr lang="en-US"/>
          </a:p>
        </p:txBody>
      </p:sp>
    </p:spTree>
    <p:extLst>
      <p:ext uri="{BB962C8B-B14F-4D97-AF65-F5344CB8AC3E}">
        <p14:creationId xmlns:p14="http://schemas.microsoft.com/office/powerpoint/2010/main" val="1936437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D8A84-3EFD-4A48-BA4E-FCA87E004E9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DF30C6-E517-AE4A-8D38-484CD1C2C5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8B99DDA-1FBC-FD48-BFA5-1AF5BADE5F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864B45-08D7-9649-B97F-C4133CDDF9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76A0A9-DD5B-D14F-8B78-DADD72BFF8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50B4A0A-5053-4B4E-86F2-5B8D2B078285}"/>
              </a:ext>
            </a:extLst>
          </p:cNvPr>
          <p:cNvSpPr>
            <a:spLocks noGrp="1"/>
          </p:cNvSpPr>
          <p:nvPr>
            <p:ph type="dt" sz="half" idx="10"/>
          </p:nvPr>
        </p:nvSpPr>
        <p:spPr/>
        <p:txBody>
          <a:bodyPr/>
          <a:lstStyle/>
          <a:p>
            <a:fld id="{B1D1F74D-3172-7847-B7C7-89104137DF3C}" type="datetimeFigureOut">
              <a:rPr lang="en-US" smtClean="0"/>
              <a:t>5/20/22</a:t>
            </a:fld>
            <a:endParaRPr lang="en-US"/>
          </a:p>
        </p:txBody>
      </p:sp>
      <p:sp>
        <p:nvSpPr>
          <p:cNvPr id="8" name="Footer Placeholder 7">
            <a:extLst>
              <a:ext uri="{FF2B5EF4-FFF2-40B4-BE49-F238E27FC236}">
                <a16:creationId xmlns:a16="http://schemas.microsoft.com/office/drawing/2014/main" id="{162739A0-92AC-0046-8241-067F996139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0D3A435-A4E5-E64A-850E-ED4545FBA3AE}"/>
              </a:ext>
            </a:extLst>
          </p:cNvPr>
          <p:cNvSpPr>
            <a:spLocks noGrp="1"/>
          </p:cNvSpPr>
          <p:nvPr>
            <p:ph type="sldNum" sz="quarter" idx="12"/>
          </p:nvPr>
        </p:nvSpPr>
        <p:spPr/>
        <p:txBody>
          <a:bodyPr/>
          <a:lstStyle/>
          <a:p>
            <a:fld id="{A9878A12-2033-BD47-85F4-16BD10CCA8A9}" type="slidenum">
              <a:rPr lang="en-US" smtClean="0"/>
              <a:t>‹#›</a:t>
            </a:fld>
            <a:endParaRPr lang="en-US"/>
          </a:p>
        </p:txBody>
      </p:sp>
    </p:spTree>
    <p:extLst>
      <p:ext uri="{BB962C8B-B14F-4D97-AF65-F5344CB8AC3E}">
        <p14:creationId xmlns:p14="http://schemas.microsoft.com/office/powerpoint/2010/main" val="4104836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3F448-00C5-BB47-B3B9-D518638170E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AC4690E-5609-E548-8DEE-F244C7A4AEBE}"/>
              </a:ext>
            </a:extLst>
          </p:cNvPr>
          <p:cNvSpPr>
            <a:spLocks noGrp="1"/>
          </p:cNvSpPr>
          <p:nvPr>
            <p:ph type="dt" sz="half" idx="10"/>
          </p:nvPr>
        </p:nvSpPr>
        <p:spPr/>
        <p:txBody>
          <a:bodyPr/>
          <a:lstStyle/>
          <a:p>
            <a:fld id="{B1D1F74D-3172-7847-B7C7-89104137DF3C}" type="datetimeFigureOut">
              <a:rPr lang="en-US" smtClean="0"/>
              <a:t>5/20/22</a:t>
            </a:fld>
            <a:endParaRPr lang="en-US"/>
          </a:p>
        </p:txBody>
      </p:sp>
      <p:sp>
        <p:nvSpPr>
          <p:cNvPr id="4" name="Footer Placeholder 3">
            <a:extLst>
              <a:ext uri="{FF2B5EF4-FFF2-40B4-BE49-F238E27FC236}">
                <a16:creationId xmlns:a16="http://schemas.microsoft.com/office/drawing/2014/main" id="{057D189C-A11A-B548-A70C-21380D4F0E1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AE5145-6090-A549-8FD4-62975A4B840D}"/>
              </a:ext>
            </a:extLst>
          </p:cNvPr>
          <p:cNvSpPr>
            <a:spLocks noGrp="1"/>
          </p:cNvSpPr>
          <p:nvPr>
            <p:ph type="sldNum" sz="quarter" idx="12"/>
          </p:nvPr>
        </p:nvSpPr>
        <p:spPr/>
        <p:txBody>
          <a:bodyPr/>
          <a:lstStyle/>
          <a:p>
            <a:fld id="{A9878A12-2033-BD47-85F4-16BD10CCA8A9}" type="slidenum">
              <a:rPr lang="en-US" smtClean="0"/>
              <a:t>‹#›</a:t>
            </a:fld>
            <a:endParaRPr lang="en-US"/>
          </a:p>
        </p:txBody>
      </p:sp>
    </p:spTree>
    <p:extLst>
      <p:ext uri="{BB962C8B-B14F-4D97-AF65-F5344CB8AC3E}">
        <p14:creationId xmlns:p14="http://schemas.microsoft.com/office/powerpoint/2010/main" val="1334644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1D6E92-9D95-BF40-8EEA-205E8F82209A}"/>
              </a:ext>
            </a:extLst>
          </p:cNvPr>
          <p:cNvSpPr>
            <a:spLocks noGrp="1"/>
          </p:cNvSpPr>
          <p:nvPr>
            <p:ph type="dt" sz="half" idx="10"/>
          </p:nvPr>
        </p:nvSpPr>
        <p:spPr/>
        <p:txBody>
          <a:bodyPr/>
          <a:lstStyle/>
          <a:p>
            <a:fld id="{B1D1F74D-3172-7847-B7C7-89104137DF3C}" type="datetimeFigureOut">
              <a:rPr lang="en-US" smtClean="0"/>
              <a:t>5/20/22</a:t>
            </a:fld>
            <a:endParaRPr lang="en-US"/>
          </a:p>
        </p:txBody>
      </p:sp>
      <p:sp>
        <p:nvSpPr>
          <p:cNvPr id="3" name="Footer Placeholder 2">
            <a:extLst>
              <a:ext uri="{FF2B5EF4-FFF2-40B4-BE49-F238E27FC236}">
                <a16:creationId xmlns:a16="http://schemas.microsoft.com/office/drawing/2014/main" id="{D865C840-309E-F149-9BE8-22B7F7DE223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A3052B-08F8-3849-ABC0-C6ADF78990D9}"/>
              </a:ext>
            </a:extLst>
          </p:cNvPr>
          <p:cNvSpPr>
            <a:spLocks noGrp="1"/>
          </p:cNvSpPr>
          <p:nvPr>
            <p:ph type="sldNum" sz="quarter" idx="12"/>
          </p:nvPr>
        </p:nvSpPr>
        <p:spPr/>
        <p:txBody>
          <a:bodyPr/>
          <a:lstStyle/>
          <a:p>
            <a:fld id="{A9878A12-2033-BD47-85F4-16BD10CCA8A9}" type="slidenum">
              <a:rPr lang="en-US" smtClean="0"/>
              <a:t>‹#›</a:t>
            </a:fld>
            <a:endParaRPr lang="en-US"/>
          </a:p>
        </p:txBody>
      </p:sp>
    </p:spTree>
    <p:extLst>
      <p:ext uri="{BB962C8B-B14F-4D97-AF65-F5344CB8AC3E}">
        <p14:creationId xmlns:p14="http://schemas.microsoft.com/office/powerpoint/2010/main" val="4094389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18B45-8FB7-6F45-9518-95AF3597CA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833DA83-1607-6644-BEBD-FA61CB9960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73D476-B390-C947-9003-A0D118F24D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A8F638-7799-0E4E-B5D4-037D0E23EE21}"/>
              </a:ext>
            </a:extLst>
          </p:cNvPr>
          <p:cNvSpPr>
            <a:spLocks noGrp="1"/>
          </p:cNvSpPr>
          <p:nvPr>
            <p:ph type="dt" sz="half" idx="10"/>
          </p:nvPr>
        </p:nvSpPr>
        <p:spPr/>
        <p:txBody>
          <a:bodyPr/>
          <a:lstStyle/>
          <a:p>
            <a:fld id="{B1D1F74D-3172-7847-B7C7-89104137DF3C}" type="datetimeFigureOut">
              <a:rPr lang="en-US" smtClean="0"/>
              <a:t>5/20/22</a:t>
            </a:fld>
            <a:endParaRPr lang="en-US"/>
          </a:p>
        </p:txBody>
      </p:sp>
      <p:sp>
        <p:nvSpPr>
          <p:cNvPr id="6" name="Footer Placeholder 5">
            <a:extLst>
              <a:ext uri="{FF2B5EF4-FFF2-40B4-BE49-F238E27FC236}">
                <a16:creationId xmlns:a16="http://schemas.microsoft.com/office/drawing/2014/main" id="{435BE7CD-51F6-524A-A952-5C68B3AF29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44B0C7-4C68-A849-BF20-142592DAAB55}"/>
              </a:ext>
            </a:extLst>
          </p:cNvPr>
          <p:cNvSpPr>
            <a:spLocks noGrp="1"/>
          </p:cNvSpPr>
          <p:nvPr>
            <p:ph type="sldNum" sz="quarter" idx="12"/>
          </p:nvPr>
        </p:nvSpPr>
        <p:spPr/>
        <p:txBody>
          <a:bodyPr/>
          <a:lstStyle/>
          <a:p>
            <a:fld id="{A9878A12-2033-BD47-85F4-16BD10CCA8A9}" type="slidenum">
              <a:rPr lang="en-US" smtClean="0"/>
              <a:t>‹#›</a:t>
            </a:fld>
            <a:endParaRPr lang="en-US"/>
          </a:p>
        </p:txBody>
      </p:sp>
    </p:spTree>
    <p:extLst>
      <p:ext uri="{BB962C8B-B14F-4D97-AF65-F5344CB8AC3E}">
        <p14:creationId xmlns:p14="http://schemas.microsoft.com/office/powerpoint/2010/main" val="1092075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D290B-C59F-0A49-A21E-4EEFF8AD1C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4C122F1-B58F-1745-BC5D-C13760D391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B3585E-5227-414C-8883-1666E921F7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64322A-1EC5-2845-B936-2ED07412E9A8}"/>
              </a:ext>
            </a:extLst>
          </p:cNvPr>
          <p:cNvSpPr>
            <a:spLocks noGrp="1"/>
          </p:cNvSpPr>
          <p:nvPr>
            <p:ph type="dt" sz="half" idx="10"/>
          </p:nvPr>
        </p:nvSpPr>
        <p:spPr/>
        <p:txBody>
          <a:bodyPr/>
          <a:lstStyle/>
          <a:p>
            <a:fld id="{B1D1F74D-3172-7847-B7C7-89104137DF3C}" type="datetimeFigureOut">
              <a:rPr lang="en-US" smtClean="0"/>
              <a:t>5/20/22</a:t>
            </a:fld>
            <a:endParaRPr lang="en-US"/>
          </a:p>
        </p:txBody>
      </p:sp>
      <p:sp>
        <p:nvSpPr>
          <p:cNvPr id="6" name="Footer Placeholder 5">
            <a:extLst>
              <a:ext uri="{FF2B5EF4-FFF2-40B4-BE49-F238E27FC236}">
                <a16:creationId xmlns:a16="http://schemas.microsoft.com/office/drawing/2014/main" id="{EED16D63-78D3-D94B-9D2D-47C232EAFA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CFE4FB-E932-B445-A925-AADB70D4FFEE}"/>
              </a:ext>
            </a:extLst>
          </p:cNvPr>
          <p:cNvSpPr>
            <a:spLocks noGrp="1"/>
          </p:cNvSpPr>
          <p:nvPr>
            <p:ph type="sldNum" sz="quarter" idx="12"/>
          </p:nvPr>
        </p:nvSpPr>
        <p:spPr/>
        <p:txBody>
          <a:bodyPr/>
          <a:lstStyle/>
          <a:p>
            <a:fld id="{A9878A12-2033-BD47-85F4-16BD10CCA8A9}" type="slidenum">
              <a:rPr lang="en-US" smtClean="0"/>
              <a:t>‹#›</a:t>
            </a:fld>
            <a:endParaRPr lang="en-US"/>
          </a:p>
        </p:txBody>
      </p:sp>
    </p:spTree>
    <p:extLst>
      <p:ext uri="{BB962C8B-B14F-4D97-AF65-F5344CB8AC3E}">
        <p14:creationId xmlns:p14="http://schemas.microsoft.com/office/powerpoint/2010/main" val="32374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14E227-3933-724E-960F-76446EE369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83DABE-7C97-B546-A1A2-6D6E977253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566601-E738-5644-9493-5342F4EF16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1F74D-3172-7847-B7C7-89104137DF3C}" type="datetimeFigureOut">
              <a:rPr lang="en-US" smtClean="0"/>
              <a:t>5/20/22</a:t>
            </a:fld>
            <a:endParaRPr lang="en-US"/>
          </a:p>
        </p:txBody>
      </p:sp>
      <p:sp>
        <p:nvSpPr>
          <p:cNvPr id="5" name="Footer Placeholder 4">
            <a:extLst>
              <a:ext uri="{FF2B5EF4-FFF2-40B4-BE49-F238E27FC236}">
                <a16:creationId xmlns:a16="http://schemas.microsoft.com/office/drawing/2014/main" id="{68A01A5E-3255-8543-B460-34AEA2EBF2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AABBB44-FDB2-6B43-A380-FAAC8B92F6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78A12-2033-BD47-85F4-16BD10CCA8A9}" type="slidenum">
              <a:rPr lang="en-US" smtClean="0"/>
              <a:t>‹#›</a:t>
            </a:fld>
            <a:endParaRPr lang="en-US"/>
          </a:p>
        </p:txBody>
      </p:sp>
    </p:spTree>
    <p:extLst>
      <p:ext uri="{BB962C8B-B14F-4D97-AF65-F5344CB8AC3E}">
        <p14:creationId xmlns:p14="http://schemas.microsoft.com/office/powerpoint/2010/main" val="1301837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3FC41-0F6A-FF40-B00A-2E0542D07FDA}"/>
              </a:ext>
            </a:extLst>
          </p:cNvPr>
          <p:cNvSpPr>
            <a:spLocks noGrp="1"/>
          </p:cNvSpPr>
          <p:nvPr>
            <p:ph type="ctrTitle"/>
          </p:nvPr>
        </p:nvSpPr>
        <p:spPr/>
        <p:txBody>
          <a:bodyPr/>
          <a:lstStyle/>
          <a:p>
            <a:r>
              <a:rPr lang="en-US" dirty="0"/>
              <a:t>Teen update</a:t>
            </a:r>
          </a:p>
        </p:txBody>
      </p:sp>
      <p:sp>
        <p:nvSpPr>
          <p:cNvPr id="3" name="Subtitle 2">
            <a:extLst>
              <a:ext uri="{FF2B5EF4-FFF2-40B4-BE49-F238E27FC236}">
                <a16:creationId xmlns:a16="http://schemas.microsoft.com/office/drawing/2014/main" id="{97F0EB5F-17F1-3D41-B8AB-F0B0DA82431E}"/>
              </a:ext>
            </a:extLst>
          </p:cNvPr>
          <p:cNvSpPr>
            <a:spLocks noGrp="1"/>
          </p:cNvSpPr>
          <p:nvPr>
            <p:ph type="subTitle" idx="1"/>
          </p:nvPr>
        </p:nvSpPr>
        <p:spPr/>
        <p:txBody>
          <a:bodyPr/>
          <a:lstStyle/>
          <a:p>
            <a:r>
              <a:rPr lang="en-US"/>
              <a:t>Katie Stroup  Mat 2022</a:t>
            </a:r>
          </a:p>
        </p:txBody>
      </p:sp>
    </p:spTree>
    <p:extLst>
      <p:ext uri="{BB962C8B-B14F-4D97-AF65-F5344CB8AC3E}">
        <p14:creationId xmlns:p14="http://schemas.microsoft.com/office/powerpoint/2010/main" val="4217973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A0B1BF6-044E-814D-BCF0-4C845586A2E8}"/>
              </a:ext>
            </a:extLst>
          </p:cNvPr>
          <p:cNvSpPr>
            <a:spLocks noGrp="1"/>
          </p:cNvSpPr>
          <p:nvPr>
            <p:ph type="title"/>
          </p:nvPr>
        </p:nvSpPr>
        <p:spPr>
          <a:xfrm>
            <a:off x="1322754" y="1522820"/>
            <a:ext cx="2748041" cy="3601914"/>
          </a:xfrm>
        </p:spPr>
        <p:txBody>
          <a:bodyPr anchor="ctr">
            <a:normAutofit/>
          </a:bodyPr>
          <a:lstStyle/>
          <a:p>
            <a:r>
              <a:rPr lang="en-US" sz="3600" dirty="0">
                <a:solidFill>
                  <a:srgbClr val="FFFFFF"/>
                </a:solidFill>
              </a:rPr>
              <a:t>THESE PATIENTS NEED </a:t>
            </a:r>
            <a:r>
              <a:rPr lang="en-US" sz="3600" b="1" u="sng" dirty="0">
                <a:solidFill>
                  <a:srgbClr val="FFFFFF"/>
                </a:solidFill>
              </a:rPr>
              <a:t>TARGETED HIV PREVENTION SERVICES</a:t>
            </a:r>
          </a:p>
        </p:txBody>
      </p:sp>
      <p:graphicFrame>
        <p:nvGraphicFramePr>
          <p:cNvPr id="7" name="Content Placeholder 4">
            <a:extLst>
              <a:ext uri="{FF2B5EF4-FFF2-40B4-BE49-F238E27FC236}">
                <a16:creationId xmlns:a16="http://schemas.microsoft.com/office/drawing/2014/main" id="{357A904F-2203-05E8-BA22-3BCE113A1929}"/>
              </a:ext>
            </a:extLst>
          </p:cNvPr>
          <p:cNvGraphicFramePr>
            <a:graphicFrameLocks noGrp="1"/>
          </p:cNvGraphicFramePr>
          <p:nvPr>
            <p:ph idx="1"/>
          </p:nvPr>
        </p:nvGraphicFramePr>
        <p:xfrm>
          <a:off x="5042848" y="643467"/>
          <a:ext cx="6489510" cy="52525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4208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749ED-FD45-C246-9257-E4F84309F229}"/>
              </a:ext>
            </a:extLst>
          </p:cNvPr>
          <p:cNvSpPr>
            <a:spLocks noGrp="1"/>
          </p:cNvSpPr>
          <p:nvPr>
            <p:ph type="title"/>
          </p:nvPr>
        </p:nvSpPr>
        <p:spPr>
          <a:xfrm>
            <a:off x="1322754" y="1522820"/>
            <a:ext cx="2748041" cy="3601914"/>
          </a:xfrm>
        </p:spPr>
        <p:txBody>
          <a:bodyPr anchor="ctr">
            <a:normAutofit/>
          </a:bodyPr>
          <a:lstStyle/>
          <a:p>
            <a:r>
              <a:rPr lang="en-US" sz="3600" dirty="0">
                <a:solidFill>
                  <a:srgbClr val="FFFFFF"/>
                </a:solidFill>
              </a:rPr>
              <a:t>HIGHEST RISK: </a:t>
            </a:r>
          </a:p>
        </p:txBody>
      </p:sp>
      <p:graphicFrame>
        <p:nvGraphicFramePr>
          <p:cNvPr id="21" name="Content Placeholder 2">
            <a:extLst>
              <a:ext uri="{FF2B5EF4-FFF2-40B4-BE49-F238E27FC236}">
                <a16:creationId xmlns:a16="http://schemas.microsoft.com/office/drawing/2014/main" id="{F9C0F6F4-AA01-9CCF-C4B7-7BED093B0B62}"/>
              </a:ext>
            </a:extLst>
          </p:cNvPr>
          <p:cNvGraphicFramePr>
            <a:graphicFrameLocks noGrp="1"/>
          </p:cNvGraphicFramePr>
          <p:nvPr>
            <p:ph idx="1"/>
          </p:nvPr>
        </p:nvGraphicFramePr>
        <p:xfrm>
          <a:off x="5042848" y="643467"/>
          <a:ext cx="6489510" cy="55214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0559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57809-77A5-B54B-9A4F-AC543115FBAD}"/>
              </a:ext>
            </a:extLst>
          </p:cNvPr>
          <p:cNvSpPr>
            <a:spLocks noGrp="1"/>
          </p:cNvSpPr>
          <p:nvPr>
            <p:ph type="title"/>
          </p:nvPr>
        </p:nvSpPr>
        <p:spPr>
          <a:xfrm>
            <a:off x="1371597" y="348865"/>
            <a:ext cx="10044023" cy="877729"/>
          </a:xfrm>
        </p:spPr>
        <p:txBody>
          <a:bodyPr anchor="ctr">
            <a:normAutofit/>
          </a:bodyPr>
          <a:lstStyle/>
          <a:p>
            <a:r>
              <a:rPr lang="en-US" sz="4000">
                <a:solidFill>
                  <a:srgbClr val="FFFFFF"/>
                </a:solidFill>
              </a:rPr>
              <a:t>Connect to PREP. How? </a:t>
            </a:r>
          </a:p>
        </p:txBody>
      </p:sp>
      <p:graphicFrame>
        <p:nvGraphicFramePr>
          <p:cNvPr id="5" name="Content Placeholder 2">
            <a:extLst>
              <a:ext uri="{FF2B5EF4-FFF2-40B4-BE49-F238E27FC236}">
                <a16:creationId xmlns:a16="http://schemas.microsoft.com/office/drawing/2014/main" id="{EBF6B6B9-9D80-2BF0-00A4-E4D0A38598ED}"/>
              </a:ext>
            </a:extLst>
          </p:cNvPr>
          <p:cNvGraphicFramePr>
            <a:graphicFrameLocks noGrp="1"/>
          </p:cNvGraphicFramePr>
          <p:nvPr>
            <p:ph idx="1"/>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E1189EB9-9D09-6440-8BCF-73181B6F369A}"/>
              </a:ext>
            </a:extLst>
          </p:cNvPr>
          <p:cNvSpPr txBox="1"/>
          <p:nvPr/>
        </p:nvSpPr>
        <p:spPr>
          <a:xfrm>
            <a:off x="233082" y="23308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544508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BA1C6-433D-8A4B-9F2F-FE749DA4092A}"/>
              </a:ext>
            </a:extLst>
          </p:cNvPr>
          <p:cNvSpPr>
            <a:spLocks noGrp="1"/>
          </p:cNvSpPr>
          <p:nvPr>
            <p:ph type="title"/>
          </p:nvPr>
        </p:nvSpPr>
        <p:spPr/>
        <p:txBody>
          <a:bodyPr/>
          <a:lstStyle/>
          <a:p>
            <a:r>
              <a:rPr lang="en-US" dirty="0"/>
              <a:t>Chlamydia</a:t>
            </a:r>
          </a:p>
        </p:txBody>
      </p:sp>
      <p:pic>
        <p:nvPicPr>
          <p:cNvPr id="5" name="Content Placeholder 4" descr="Graphical user interface, text, application&#10;&#10;Description automatically generated">
            <a:extLst>
              <a:ext uri="{FF2B5EF4-FFF2-40B4-BE49-F238E27FC236}">
                <a16:creationId xmlns:a16="http://schemas.microsoft.com/office/drawing/2014/main" id="{6FEAE2EE-FA67-A442-8051-B4F0DC7A6E54}"/>
              </a:ext>
            </a:extLst>
          </p:cNvPr>
          <p:cNvPicPr>
            <a:picLocks noGrp="1" noChangeAspect="1"/>
          </p:cNvPicPr>
          <p:nvPr>
            <p:ph idx="1"/>
          </p:nvPr>
        </p:nvPicPr>
        <p:blipFill>
          <a:blip r:embed="rId3"/>
          <a:stretch>
            <a:fillRect/>
          </a:stretch>
        </p:blipFill>
        <p:spPr>
          <a:xfrm>
            <a:off x="838200" y="2472618"/>
            <a:ext cx="10515600" cy="3057352"/>
          </a:xfrm>
        </p:spPr>
      </p:pic>
    </p:spTree>
    <p:extLst>
      <p:ext uri="{BB962C8B-B14F-4D97-AF65-F5344CB8AC3E}">
        <p14:creationId xmlns:p14="http://schemas.microsoft.com/office/powerpoint/2010/main" val="1215311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19FBF-50E8-2B46-96F2-208932E07EF6}"/>
              </a:ext>
            </a:extLst>
          </p:cNvPr>
          <p:cNvSpPr>
            <a:spLocks noGrp="1"/>
          </p:cNvSpPr>
          <p:nvPr>
            <p:ph type="title"/>
          </p:nvPr>
        </p:nvSpPr>
        <p:spPr/>
        <p:txBody>
          <a:bodyPr/>
          <a:lstStyle/>
          <a:p>
            <a:r>
              <a:rPr lang="en-US" dirty="0"/>
              <a:t>Gonorrhea</a:t>
            </a:r>
          </a:p>
        </p:txBody>
      </p:sp>
      <p:pic>
        <p:nvPicPr>
          <p:cNvPr id="5" name="Content Placeholder 4" descr="Graphical user interface, text, application&#10;&#10;Description automatically generated">
            <a:extLst>
              <a:ext uri="{FF2B5EF4-FFF2-40B4-BE49-F238E27FC236}">
                <a16:creationId xmlns:a16="http://schemas.microsoft.com/office/drawing/2014/main" id="{16DFC4B6-756A-CD45-956C-45E8F26BB4EB}"/>
              </a:ext>
            </a:extLst>
          </p:cNvPr>
          <p:cNvPicPr>
            <a:picLocks noGrp="1" noChangeAspect="1"/>
          </p:cNvPicPr>
          <p:nvPr>
            <p:ph idx="1"/>
          </p:nvPr>
        </p:nvPicPr>
        <p:blipFill>
          <a:blip r:embed="rId2"/>
          <a:stretch>
            <a:fillRect/>
          </a:stretch>
        </p:blipFill>
        <p:spPr>
          <a:xfrm>
            <a:off x="838200" y="2832306"/>
            <a:ext cx="10515600" cy="2337975"/>
          </a:xfrm>
        </p:spPr>
      </p:pic>
    </p:spTree>
    <p:extLst>
      <p:ext uri="{BB962C8B-B14F-4D97-AF65-F5344CB8AC3E}">
        <p14:creationId xmlns:p14="http://schemas.microsoft.com/office/powerpoint/2010/main" val="562140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96799-D463-D640-AF22-CBEA822549B7}"/>
              </a:ext>
            </a:extLst>
          </p:cNvPr>
          <p:cNvSpPr>
            <a:spLocks noGrp="1"/>
          </p:cNvSpPr>
          <p:nvPr>
            <p:ph type="title"/>
          </p:nvPr>
        </p:nvSpPr>
        <p:spPr/>
        <p:txBody>
          <a:bodyPr/>
          <a:lstStyle/>
          <a:p>
            <a:r>
              <a:rPr lang="en-US" dirty="0"/>
              <a:t>Trichomonas</a:t>
            </a:r>
          </a:p>
        </p:txBody>
      </p:sp>
      <p:pic>
        <p:nvPicPr>
          <p:cNvPr id="5" name="Content Placeholder 4" descr="Graphical user interface, application&#10;&#10;Description automatically generated">
            <a:extLst>
              <a:ext uri="{FF2B5EF4-FFF2-40B4-BE49-F238E27FC236}">
                <a16:creationId xmlns:a16="http://schemas.microsoft.com/office/drawing/2014/main" id="{612283F9-D0C8-2949-A363-8D9095713E64}"/>
              </a:ext>
            </a:extLst>
          </p:cNvPr>
          <p:cNvPicPr>
            <a:picLocks noGrp="1" noChangeAspect="1"/>
          </p:cNvPicPr>
          <p:nvPr>
            <p:ph idx="1"/>
          </p:nvPr>
        </p:nvPicPr>
        <p:blipFill>
          <a:blip r:embed="rId2"/>
          <a:stretch>
            <a:fillRect/>
          </a:stretch>
        </p:blipFill>
        <p:spPr>
          <a:xfrm>
            <a:off x="838200" y="2042296"/>
            <a:ext cx="10515600" cy="3917995"/>
          </a:xfrm>
        </p:spPr>
      </p:pic>
    </p:spTree>
    <p:extLst>
      <p:ext uri="{BB962C8B-B14F-4D97-AF65-F5344CB8AC3E}">
        <p14:creationId xmlns:p14="http://schemas.microsoft.com/office/powerpoint/2010/main" val="2436957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DEF1C-59C5-1A45-AB4C-93CF9A890E07}"/>
              </a:ext>
            </a:extLst>
          </p:cNvPr>
          <p:cNvSpPr>
            <a:spLocks noGrp="1"/>
          </p:cNvSpPr>
          <p:nvPr>
            <p:ph type="title"/>
          </p:nvPr>
        </p:nvSpPr>
        <p:spPr/>
        <p:txBody>
          <a:bodyPr/>
          <a:lstStyle/>
          <a:p>
            <a:r>
              <a:rPr lang="en-US" dirty="0"/>
              <a:t>Pelvic Inflammatory Disease </a:t>
            </a:r>
          </a:p>
        </p:txBody>
      </p:sp>
      <p:pic>
        <p:nvPicPr>
          <p:cNvPr id="5" name="Content Placeholder 4" descr="Graphical user interface, text, application&#10;&#10;Description automatically generated">
            <a:extLst>
              <a:ext uri="{FF2B5EF4-FFF2-40B4-BE49-F238E27FC236}">
                <a16:creationId xmlns:a16="http://schemas.microsoft.com/office/drawing/2014/main" id="{57943513-4729-1249-98D6-D8B6EE99A64B}"/>
              </a:ext>
            </a:extLst>
          </p:cNvPr>
          <p:cNvPicPr>
            <a:picLocks noGrp="1" noChangeAspect="1"/>
          </p:cNvPicPr>
          <p:nvPr>
            <p:ph idx="1"/>
          </p:nvPr>
        </p:nvPicPr>
        <p:blipFill>
          <a:blip r:embed="rId3"/>
          <a:stretch>
            <a:fillRect/>
          </a:stretch>
        </p:blipFill>
        <p:spPr>
          <a:xfrm>
            <a:off x="838200" y="2503618"/>
            <a:ext cx="10515600" cy="2995352"/>
          </a:xfrm>
        </p:spPr>
      </p:pic>
    </p:spTree>
    <p:extLst>
      <p:ext uri="{BB962C8B-B14F-4D97-AF65-F5344CB8AC3E}">
        <p14:creationId xmlns:p14="http://schemas.microsoft.com/office/powerpoint/2010/main" val="2597604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6E845-EE24-1346-83F0-FDC0374993FB}"/>
              </a:ext>
            </a:extLst>
          </p:cNvPr>
          <p:cNvSpPr>
            <a:spLocks noGrp="1"/>
          </p:cNvSpPr>
          <p:nvPr>
            <p:ph type="title"/>
          </p:nvPr>
        </p:nvSpPr>
        <p:spPr>
          <a:xfrm>
            <a:off x="594360" y="1209086"/>
            <a:ext cx="3876848" cy="4064925"/>
          </a:xfrm>
        </p:spPr>
        <p:txBody>
          <a:bodyPr anchor="ctr">
            <a:normAutofit/>
          </a:bodyPr>
          <a:lstStyle/>
          <a:p>
            <a:r>
              <a:rPr lang="en-US" sz="5000" dirty="0"/>
              <a:t>Outline</a:t>
            </a:r>
          </a:p>
        </p:txBody>
      </p:sp>
      <p:graphicFrame>
        <p:nvGraphicFramePr>
          <p:cNvPr id="5" name="Content Placeholder 2">
            <a:extLst>
              <a:ext uri="{FF2B5EF4-FFF2-40B4-BE49-F238E27FC236}">
                <a16:creationId xmlns:a16="http://schemas.microsoft.com/office/drawing/2014/main" id="{5ECA2BA2-265C-4DA0-90D9-573EF6736FEE}"/>
              </a:ext>
            </a:extLst>
          </p:cNvPr>
          <p:cNvGraphicFramePr>
            <a:graphicFrameLocks noGrp="1"/>
          </p:cNvGraphicFramePr>
          <p:nvPr>
            <p:ph idx="1"/>
          </p:nvPr>
        </p:nvGraphicFramePr>
        <p:xfrm>
          <a:off x="5614416" y="457200"/>
          <a:ext cx="6117336"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3517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6277DFD-A0D3-D048-8043-A31A41578C4A}"/>
              </a:ext>
            </a:extLst>
          </p:cNvPr>
          <p:cNvSpPr>
            <a:spLocks noGrp="1"/>
          </p:cNvSpPr>
          <p:nvPr>
            <p:ph type="title"/>
          </p:nvPr>
        </p:nvSpPr>
        <p:spPr>
          <a:xfrm>
            <a:off x="742950" y="742951"/>
            <a:ext cx="3476625" cy="4962524"/>
          </a:xfrm>
        </p:spPr>
        <p:txBody>
          <a:bodyPr vert="horz" lIns="91440" tIns="45720" rIns="91440" bIns="45720" rtlCol="0" anchor="ctr">
            <a:normAutofit/>
          </a:bodyPr>
          <a:lstStyle/>
          <a:p>
            <a:pPr algn="ctr"/>
            <a:r>
              <a:rPr lang="en-US" kern="1200">
                <a:solidFill>
                  <a:srgbClr val="FFFFFF"/>
                </a:solidFill>
                <a:latin typeface="+mj-lt"/>
                <a:ea typeface="+mj-ea"/>
                <a:cs typeface="+mj-cs"/>
              </a:rPr>
              <a:t>Adolescent… Teen Clinic… Family Planning</a:t>
            </a:r>
            <a:br>
              <a:rPr lang="en-US" kern="1200">
                <a:solidFill>
                  <a:srgbClr val="FFFFFF"/>
                </a:solidFill>
                <a:latin typeface="+mj-lt"/>
                <a:ea typeface="+mj-ea"/>
                <a:cs typeface="+mj-cs"/>
              </a:rPr>
            </a:br>
            <a:r>
              <a:rPr lang="en-US" kern="1200">
                <a:solidFill>
                  <a:srgbClr val="FFFFFF"/>
                </a:solidFill>
                <a:latin typeface="+mj-lt"/>
                <a:ea typeface="+mj-ea"/>
                <a:cs typeface="+mj-cs"/>
              </a:rPr>
              <a:t>Moms… Minors</a:t>
            </a:r>
            <a:br>
              <a:rPr lang="en-US" kern="1200">
                <a:solidFill>
                  <a:srgbClr val="FFFFFF"/>
                </a:solidFill>
                <a:latin typeface="+mj-lt"/>
                <a:ea typeface="+mj-ea"/>
                <a:cs typeface="+mj-cs"/>
              </a:rPr>
            </a:br>
            <a:r>
              <a:rPr lang="en-US" kern="1200">
                <a:solidFill>
                  <a:srgbClr val="FFFFFF"/>
                </a:solidFill>
                <a:latin typeface="+mj-lt"/>
                <a:ea typeface="+mj-ea"/>
                <a:cs typeface="+mj-cs"/>
              </a:rPr>
              <a:t>Birth Control…</a:t>
            </a:r>
          </a:p>
        </p:txBody>
      </p:sp>
      <p:pic>
        <p:nvPicPr>
          <p:cNvPr id="1026" name="Picture 2" descr="stressed | The Office | Know Your Meme">
            <a:extLst>
              <a:ext uri="{FF2B5EF4-FFF2-40B4-BE49-F238E27FC236}">
                <a16:creationId xmlns:a16="http://schemas.microsoft.com/office/drawing/2014/main" id="{1FD7CA7E-A050-E149-9C9F-A587375A18D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153822" y="911392"/>
            <a:ext cx="6553545" cy="50431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7999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731A9A-37A7-8A41-A1DA-9135FC654BA0}"/>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Consult Specialist Practice</a:t>
            </a:r>
          </a:p>
        </p:txBody>
      </p:sp>
      <p:sp>
        <p:nvSpPr>
          <p:cNvPr id="5" name="Content Placeholder 4">
            <a:extLst>
              <a:ext uri="{FF2B5EF4-FFF2-40B4-BE49-F238E27FC236}">
                <a16:creationId xmlns:a16="http://schemas.microsoft.com/office/drawing/2014/main" id="{7888BDE7-9AC3-5B4F-BF1A-442528498341}"/>
              </a:ext>
            </a:extLst>
          </p:cNvPr>
          <p:cNvSpPr>
            <a:spLocks noGrp="1"/>
          </p:cNvSpPr>
          <p:nvPr>
            <p:ph idx="1"/>
          </p:nvPr>
        </p:nvSpPr>
        <p:spPr>
          <a:xfrm>
            <a:off x="1367624" y="2490436"/>
            <a:ext cx="9708995" cy="3567173"/>
          </a:xfrm>
        </p:spPr>
        <p:txBody>
          <a:bodyPr anchor="ctr">
            <a:normAutofit/>
          </a:bodyPr>
          <a:lstStyle/>
          <a:p>
            <a:pPr fontAlgn="base"/>
            <a:r>
              <a:rPr lang="en-US" sz="2400" b="1" dirty="0"/>
              <a:t>AKA </a:t>
            </a:r>
          </a:p>
          <a:p>
            <a:pPr fontAlgn="base"/>
            <a:r>
              <a:rPr lang="en-US" sz="2400" b="1" dirty="0"/>
              <a:t>Who</a:t>
            </a:r>
            <a:r>
              <a:rPr lang="en-US" sz="2400" dirty="0"/>
              <a:t>? Patient </a:t>
            </a:r>
            <a:r>
              <a:rPr lang="en-US" sz="2400" u="sng" dirty="0"/>
              <a:t>referred from her own PCP.</a:t>
            </a:r>
            <a:r>
              <a:rPr lang="en-US" sz="2400" dirty="0"/>
              <a:t> Just like </a:t>
            </a:r>
            <a:r>
              <a:rPr lang="en-US" sz="2400" dirty="0" err="1"/>
              <a:t>pulm</a:t>
            </a:r>
            <a:r>
              <a:rPr lang="en-US" sz="2400" dirty="0"/>
              <a:t>, cards, etc. </a:t>
            </a:r>
          </a:p>
          <a:p>
            <a:pPr fontAlgn="base"/>
            <a:r>
              <a:rPr lang="en-US" sz="2400" b="1" dirty="0"/>
              <a:t>Why</a:t>
            </a:r>
            <a:r>
              <a:rPr lang="en-US" sz="2400" dirty="0"/>
              <a:t>? Menstrual issues or management; PCOS; Vulvar complaints </a:t>
            </a:r>
          </a:p>
          <a:p>
            <a:pPr fontAlgn="base"/>
            <a:r>
              <a:rPr lang="en-US" sz="2400" b="1" dirty="0"/>
              <a:t>Referral? </a:t>
            </a:r>
            <a:r>
              <a:rPr lang="en-US" sz="2400" b="1" u="sng" dirty="0"/>
              <a:t>YES</a:t>
            </a:r>
            <a:r>
              <a:rPr lang="en-US" sz="2400" b="1" dirty="0"/>
              <a:t> </a:t>
            </a:r>
            <a:r>
              <a:rPr lang="en-US" sz="2400" dirty="0"/>
              <a:t> </a:t>
            </a:r>
          </a:p>
          <a:p>
            <a:pPr fontAlgn="base"/>
            <a:r>
              <a:rPr lang="en-US" sz="2400" b="1" dirty="0"/>
              <a:t>Parent? Yes if under 18. </a:t>
            </a:r>
            <a:r>
              <a:rPr lang="en-US" sz="2400" dirty="0"/>
              <a:t>Confidential history performed with </a:t>
            </a:r>
            <a:r>
              <a:rPr lang="en-US" sz="2400" u="sng" dirty="0"/>
              <a:t>Family Planning services if indicated </a:t>
            </a:r>
          </a:p>
          <a:p>
            <a:pPr fontAlgn="base"/>
            <a:r>
              <a:rPr lang="en-US" sz="2400" b="1" dirty="0"/>
              <a:t>Phone tree: </a:t>
            </a:r>
            <a:r>
              <a:rPr lang="en-US" sz="2400" dirty="0"/>
              <a:t> 215 427 3802 </a:t>
            </a:r>
          </a:p>
          <a:p>
            <a:endParaRPr lang="en-US" sz="2400" dirty="0"/>
          </a:p>
        </p:txBody>
      </p:sp>
    </p:spTree>
    <p:extLst>
      <p:ext uri="{BB962C8B-B14F-4D97-AF65-F5344CB8AC3E}">
        <p14:creationId xmlns:p14="http://schemas.microsoft.com/office/powerpoint/2010/main" val="2049822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B2D0E-06BB-B442-9CB1-B1A054E4AD8B}"/>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Family Planning </a:t>
            </a:r>
          </a:p>
        </p:txBody>
      </p:sp>
      <p:sp>
        <p:nvSpPr>
          <p:cNvPr id="3" name="Content Placeholder 2">
            <a:extLst>
              <a:ext uri="{FF2B5EF4-FFF2-40B4-BE49-F238E27FC236}">
                <a16:creationId xmlns:a16="http://schemas.microsoft.com/office/drawing/2014/main" id="{50E6DE58-E72F-4D47-B768-639545153AA2}"/>
              </a:ext>
            </a:extLst>
          </p:cNvPr>
          <p:cNvSpPr>
            <a:spLocks noGrp="1"/>
          </p:cNvSpPr>
          <p:nvPr>
            <p:ph idx="1"/>
          </p:nvPr>
        </p:nvSpPr>
        <p:spPr>
          <a:xfrm>
            <a:off x="1367624" y="2490436"/>
            <a:ext cx="9855579" cy="3567173"/>
          </a:xfrm>
        </p:spPr>
        <p:txBody>
          <a:bodyPr anchor="t">
            <a:noAutofit/>
          </a:bodyPr>
          <a:lstStyle/>
          <a:p>
            <a:pPr fontAlgn="base">
              <a:lnSpc>
                <a:spcPct val="100000"/>
              </a:lnSpc>
            </a:pPr>
            <a:r>
              <a:rPr lang="en-US" sz="2400" dirty="0"/>
              <a:t>AKA Teen and Young Adult Center AKA Sexual Health Services </a:t>
            </a:r>
          </a:p>
          <a:p>
            <a:pPr fontAlgn="base">
              <a:lnSpc>
                <a:spcPct val="100000"/>
              </a:lnSpc>
            </a:pPr>
            <a:r>
              <a:rPr lang="en-US" sz="2400" dirty="0"/>
              <a:t>Who: Anyone 13+ </a:t>
            </a:r>
            <a:r>
              <a:rPr lang="en-US" sz="2400" b="1" dirty="0"/>
              <a:t>who is or may become </a:t>
            </a:r>
            <a:r>
              <a:rPr lang="en-US" sz="2400" dirty="0"/>
              <a:t>sexually active </a:t>
            </a:r>
          </a:p>
          <a:p>
            <a:pPr fontAlgn="base">
              <a:lnSpc>
                <a:spcPct val="100000"/>
              </a:lnSpc>
            </a:pPr>
            <a:r>
              <a:rPr lang="en-US" sz="2400" dirty="0"/>
              <a:t>Services:  Sexual health </a:t>
            </a:r>
            <a:r>
              <a:rPr lang="en-US" sz="2400" b="1" dirty="0"/>
              <a:t>education</a:t>
            </a:r>
            <a:r>
              <a:rPr lang="en-US" sz="2400" dirty="0"/>
              <a:t> </a:t>
            </a:r>
          </a:p>
          <a:p>
            <a:pPr lvl="1" fontAlgn="base">
              <a:lnSpc>
                <a:spcPct val="100000"/>
              </a:lnSpc>
            </a:pPr>
            <a:r>
              <a:rPr lang="en-US" dirty="0"/>
              <a:t>STD testing and treatment</a:t>
            </a:r>
          </a:p>
          <a:p>
            <a:pPr lvl="1" fontAlgn="base">
              <a:lnSpc>
                <a:spcPct val="100000"/>
              </a:lnSpc>
            </a:pPr>
            <a:r>
              <a:rPr lang="en-US" dirty="0"/>
              <a:t>Pregnancy testing and options counseling* </a:t>
            </a:r>
          </a:p>
          <a:p>
            <a:pPr lvl="1" fontAlgn="base">
              <a:lnSpc>
                <a:spcPct val="100000"/>
              </a:lnSpc>
            </a:pPr>
            <a:r>
              <a:rPr lang="en-US" dirty="0"/>
              <a:t>Contraception, ECP (Pills, Depo, Ring, Patch, Nexplanon, IUD referrals)</a:t>
            </a:r>
          </a:p>
          <a:p>
            <a:pPr fontAlgn="base">
              <a:lnSpc>
                <a:spcPct val="100000"/>
              </a:lnSpc>
            </a:pPr>
            <a:r>
              <a:rPr lang="en-US" sz="2400" b="1" dirty="0"/>
              <a:t>Referral? </a:t>
            </a:r>
            <a:r>
              <a:rPr lang="en-US" sz="2400" b="1" u="sng" dirty="0"/>
              <a:t>NO!!!</a:t>
            </a:r>
            <a:r>
              <a:rPr lang="en-US" sz="2400" dirty="0"/>
              <a:t> </a:t>
            </a:r>
          </a:p>
          <a:p>
            <a:pPr fontAlgn="base">
              <a:lnSpc>
                <a:spcPct val="100000"/>
              </a:lnSpc>
            </a:pPr>
            <a:r>
              <a:rPr lang="en-US" sz="2400" b="1" dirty="0"/>
              <a:t>Parent Required? </a:t>
            </a:r>
            <a:r>
              <a:rPr lang="en-US" sz="2400" b="1" u="sng" dirty="0"/>
              <a:t>NO</a:t>
            </a:r>
            <a:r>
              <a:rPr lang="en-US" sz="2400" b="1" dirty="0"/>
              <a:t> </a:t>
            </a:r>
            <a:r>
              <a:rPr lang="en-US" sz="2400" dirty="0"/>
              <a:t> </a:t>
            </a:r>
          </a:p>
          <a:p>
            <a:pPr fontAlgn="base">
              <a:lnSpc>
                <a:spcPct val="100000"/>
              </a:lnSpc>
            </a:pPr>
            <a:r>
              <a:rPr lang="en-US" sz="2400" dirty="0"/>
              <a:t>Also: To see FP </a:t>
            </a:r>
            <a:r>
              <a:rPr lang="en-US" sz="2400" b="1" dirty="0"/>
              <a:t>Add yourself to the patient’s care team</a:t>
            </a:r>
            <a:r>
              <a:rPr lang="en-US" sz="2400" dirty="0"/>
              <a:t> - </a:t>
            </a:r>
            <a:r>
              <a:rPr lang="en-US" sz="2400" b="1" dirty="0"/>
              <a:t>Break the Glass</a:t>
            </a:r>
            <a:endParaRPr lang="en-US" sz="2400" dirty="0"/>
          </a:p>
        </p:txBody>
      </p:sp>
    </p:spTree>
    <p:extLst>
      <p:ext uri="{BB962C8B-B14F-4D97-AF65-F5344CB8AC3E}">
        <p14:creationId xmlns:p14="http://schemas.microsoft.com/office/powerpoint/2010/main" val="2701424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706CECE-01AD-EC4E-8D48-18EC380FB048}"/>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6FDAE64E-AB33-3541-BACB-5DF6645F977D}"/>
              </a:ext>
            </a:extLst>
          </p:cNvPr>
          <p:cNvSpPr>
            <a:spLocks noGrp="1"/>
          </p:cNvSpPr>
          <p:nvPr>
            <p:ph sz="half" idx="1"/>
          </p:nvPr>
        </p:nvSpPr>
        <p:spPr/>
        <p:txBody>
          <a:bodyPr/>
          <a:lstStyle/>
          <a:p>
            <a:r>
              <a:rPr lang="en-US" dirty="0"/>
              <a:t>FP CLINIC CARD</a:t>
            </a:r>
          </a:p>
        </p:txBody>
      </p:sp>
      <p:sp>
        <p:nvSpPr>
          <p:cNvPr id="6" name="Content Placeholder 5">
            <a:extLst>
              <a:ext uri="{FF2B5EF4-FFF2-40B4-BE49-F238E27FC236}">
                <a16:creationId xmlns:a16="http://schemas.microsoft.com/office/drawing/2014/main" id="{68B5A685-C404-5F4A-A2E8-FCCC01A5D164}"/>
              </a:ext>
            </a:extLst>
          </p:cNvPr>
          <p:cNvSpPr>
            <a:spLocks noGrp="1"/>
          </p:cNvSpPr>
          <p:nvPr>
            <p:ph sz="half" idx="2"/>
          </p:nvPr>
        </p:nvSpPr>
        <p:spPr/>
        <p:txBody>
          <a:bodyPr/>
          <a:lstStyle/>
          <a:p>
            <a:r>
              <a:rPr lang="en-US" dirty="0"/>
              <a:t>PROGRAM # INTO THEIR CELL </a:t>
            </a:r>
          </a:p>
        </p:txBody>
      </p:sp>
    </p:spTree>
    <p:extLst>
      <p:ext uri="{BB962C8B-B14F-4D97-AF65-F5344CB8AC3E}">
        <p14:creationId xmlns:p14="http://schemas.microsoft.com/office/powerpoint/2010/main" val="402368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93AF18E-0079-E249-B9DF-BA5FC1259CA9}"/>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Primary Care Practice </a:t>
            </a:r>
          </a:p>
        </p:txBody>
      </p:sp>
      <p:sp>
        <p:nvSpPr>
          <p:cNvPr id="5" name="Content Placeholder 4">
            <a:extLst>
              <a:ext uri="{FF2B5EF4-FFF2-40B4-BE49-F238E27FC236}">
                <a16:creationId xmlns:a16="http://schemas.microsoft.com/office/drawing/2014/main" id="{4EA07712-F78C-5845-B134-25A3B8E6FFD3}"/>
              </a:ext>
            </a:extLst>
          </p:cNvPr>
          <p:cNvSpPr>
            <a:spLocks noGrp="1"/>
          </p:cNvSpPr>
          <p:nvPr>
            <p:ph idx="1"/>
          </p:nvPr>
        </p:nvSpPr>
        <p:spPr>
          <a:xfrm>
            <a:off x="1367624" y="2490436"/>
            <a:ext cx="9708995" cy="3964152"/>
          </a:xfrm>
        </p:spPr>
        <p:txBody>
          <a:bodyPr anchor="ctr">
            <a:normAutofit/>
          </a:bodyPr>
          <a:lstStyle/>
          <a:p>
            <a:pPr fontAlgn="base"/>
            <a:r>
              <a:rPr lang="en-US" sz="2400" dirty="0"/>
              <a:t>Who: Anyone 12-21 who designates Adolescent Medicine as PCP   </a:t>
            </a:r>
          </a:p>
          <a:p>
            <a:pPr fontAlgn="base"/>
            <a:r>
              <a:rPr lang="en-US" sz="2400" dirty="0"/>
              <a:t>Why? Teen focused space, sometimes shorter waits for physicals… </a:t>
            </a:r>
          </a:p>
          <a:p>
            <a:pPr fontAlgn="base"/>
            <a:r>
              <a:rPr lang="en-US" sz="2400" b="1" dirty="0"/>
              <a:t>Referral? NO</a:t>
            </a:r>
          </a:p>
          <a:p>
            <a:pPr lvl="1" fontAlgn="base"/>
            <a:r>
              <a:rPr lang="en-US" b="1" dirty="0"/>
              <a:t>BUT </a:t>
            </a:r>
            <a:r>
              <a:rPr lang="en-US" dirty="0"/>
              <a:t>patients with Medicaid must contact insurance and have PCP re-assigned to an Adolescent Med PCP (choose </a:t>
            </a:r>
            <a:r>
              <a:rPr lang="en-US" dirty="0" err="1"/>
              <a:t>Adegite</a:t>
            </a:r>
            <a:r>
              <a:rPr lang="en-US" dirty="0"/>
              <a:t> or Peter—insurance confused with Stroup)  </a:t>
            </a:r>
          </a:p>
          <a:p>
            <a:pPr fontAlgn="base"/>
            <a:r>
              <a:rPr lang="en-US" sz="2400" b="1" dirty="0"/>
              <a:t>Parent? YES if under 18 years. </a:t>
            </a:r>
          </a:p>
          <a:p>
            <a:pPr fontAlgn="base"/>
            <a:r>
              <a:rPr lang="en-US" sz="2400" dirty="0"/>
              <a:t>AFTER THE FIRST VISIT Parents may sign a consent allowing minor to be seen without parent physically present (we still call parent to review non-confidential matters)  </a:t>
            </a:r>
          </a:p>
          <a:p>
            <a:endParaRPr lang="en-US" sz="2400" dirty="0"/>
          </a:p>
        </p:txBody>
      </p:sp>
    </p:spTree>
    <p:extLst>
      <p:ext uri="{BB962C8B-B14F-4D97-AF65-F5344CB8AC3E}">
        <p14:creationId xmlns:p14="http://schemas.microsoft.com/office/powerpoint/2010/main" val="2105309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FFF73-F8D9-5840-82F1-1CE1C84F7BDB}"/>
              </a:ext>
            </a:extLst>
          </p:cNvPr>
          <p:cNvSpPr>
            <a:spLocks noGrp="1"/>
          </p:cNvSpPr>
          <p:nvPr>
            <p:ph type="title"/>
          </p:nvPr>
        </p:nvSpPr>
        <p:spPr>
          <a:xfrm>
            <a:off x="1098468" y="885651"/>
            <a:ext cx="3229803" cy="4624603"/>
          </a:xfrm>
        </p:spPr>
        <p:txBody>
          <a:bodyPr>
            <a:normAutofit/>
          </a:bodyPr>
          <a:lstStyle/>
          <a:p>
            <a:r>
              <a:rPr lang="en-US" dirty="0">
                <a:solidFill>
                  <a:srgbClr val="FFFFFF"/>
                </a:solidFill>
              </a:rPr>
              <a:t>Also</a:t>
            </a:r>
          </a:p>
        </p:txBody>
      </p:sp>
      <p:sp>
        <p:nvSpPr>
          <p:cNvPr id="3" name="Content Placeholder 2">
            <a:extLst>
              <a:ext uri="{FF2B5EF4-FFF2-40B4-BE49-F238E27FC236}">
                <a16:creationId xmlns:a16="http://schemas.microsoft.com/office/drawing/2014/main" id="{F20191A8-2310-364D-B880-40312D86D35A}"/>
              </a:ext>
            </a:extLst>
          </p:cNvPr>
          <p:cNvSpPr>
            <a:spLocks noGrp="1"/>
          </p:cNvSpPr>
          <p:nvPr>
            <p:ph idx="1"/>
          </p:nvPr>
        </p:nvSpPr>
        <p:spPr>
          <a:xfrm>
            <a:off x="4978708" y="885651"/>
            <a:ext cx="6525220" cy="4616849"/>
          </a:xfrm>
        </p:spPr>
        <p:txBody>
          <a:bodyPr anchor="ctr">
            <a:normAutofit/>
          </a:bodyPr>
          <a:lstStyle/>
          <a:p>
            <a:pPr fontAlgn="base"/>
            <a:r>
              <a:rPr lang="en-US" sz="2400" dirty="0"/>
              <a:t>Patients can be seen until 21 years + 364 days </a:t>
            </a:r>
          </a:p>
          <a:p>
            <a:pPr fontAlgn="base"/>
            <a:r>
              <a:rPr lang="en-US" sz="2400" dirty="0"/>
              <a:t>Office closed on Saturdays </a:t>
            </a:r>
          </a:p>
          <a:p>
            <a:pPr fontAlgn="base"/>
            <a:r>
              <a:rPr lang="en-US" sz="2400" b="1" dirty="0"/>
              <a:t>Walk-ins ONLY for: </a:t>
            </a:r>
            <a:r>
              <a:rPr lang="en-US" sz="2400" b="1" dirty="0" err="1"/>
              <a:t>Preg</a:t>
            </a:r>
            <a:r>
              <a:rPr lang="en-US" sz="2400" b="1" dirty="0"/>
              <a:t> test, HIV test and Plan B </a:t>
            </a:r>
          </a:p>
          <a:p>
            <a:pPr fontAlgn="base"/>
            <a:r>
              <a:rPr lang="en-US" sz="2400" dirty="0"/>
              <a:t>If you need a same day appointment – call over &amp; we will try to accommodate </a:t>
            </a:r>
          </a:p>
          <a:p>
            <a:endParaRPr lang="en-US" sz="2400" dirty="0"/>
          </a:p>
        </p:txBody>
      </p:sp>
    </p:spTree>
    <p:extLst>
      <p:ext uri="{BB962C8B-B14F-4D97-AF65-F5344CB8AC3E}">
        <p14:creationId xmlns:p14="http://schemas.microsoft.com/office/powerpoint/2010/main" val="3104180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79704-4691-AD44-BFE0-765A676A938C}"/>
              </a:ext>
            </a:extLst>
          </p:cNvPr>
          <p:cNvSpPr>
            <a:spLocks noGrp="1"/>
          </p:cNvSpPr>
          <p:nvPr>
            <p:ph type="title"/>
          </p:nvPr>
        </p:nvSpPr>
        <p:spPr>
          <a:xfrm>
            <a:off x="1322754" y="1522820"/>
            <a:ext cx="2748041" cy="3601914"/>
          </a:xfrm>
        </p:spPr>
        <p:txBody>
          <a:bodyPr anchor="ctr">
            <a:normAutofit/>
          </a:bodyPr>
          <a:lstStyle/>
          <a:p>
            <a:r>
              <a:rPr lang="en-US" sz="3600" dirty="0">
                <a:solidFill>
                  <a:srgbClr val="FFFFFF"/>
                </a:solidFill>
              </a:rPr>
              <a:t>WHO DO I CALL? </a:t>
            </a:r>
          </a:p>
        </p:txBody>
      </p:sp>
      <p:graphicFrame>
        <p:nvGraphicFramePr>
          <p:cNvPr id="5" name="Content Placeholder 2">
            <a:extLst>
              <a:ext uri="{FF2B5EF4-FFF2-40B4-BE49-F238E27FC236}">
                <a16:creationId xmlns:a16="http://schemas.microsoft.com/office/drawing/2014/main" id="{86E83061-1580-67F2-D83A-F25F38A15842}"/>
              </a:ext>
            </a:extLst>
          </p:cNvPr>
          <p:cNvGraphicFramePr>
            <a:graphicFrameLocks noGrp="1"/>
          </p:cNvGraphicFramePr>
          <p:nvPr>
            <p:ph idx="1"/>
          </p:nvPr>
        </p:nvGraphicFramePr>
        <p:xfrm>
          <a:off x="5042848" y="643467"/>
          <a:ext cx="6489510" cy="52525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98223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835</Words>
  <Application>Microsoft Macintosh PowerPoint</Application>
  <PresentationFormat>Widescreen</PresentationFormat>
  <Paragraphs>111</Paragraphs>
  <Slides>16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Teen update</vt:lpstr>
      <vt:lpstr>Outline</vt:lpstr>
      <vt:lpstr>Adolescent… Teen Clinic… Family Planning Moms… Minors Birth Control…</vt:lpstr>
      <vt:lpstr>Consult Specialist Practice</vt:lpstr>
      <vt:lpstr>Family Planning </vt:lpstr>
      <vt:lpstr>PowerPoint Presentation</vt:lpstr>
      <vt:lpstr>Primary Care Practice </vt:lpstr>
      <vt:lpstr>Also</vt:lpstr>
      <vt:lpstr>WHO DO I CALL? </vt:lpstr>
      <vt:lpstr>THESE PATIENTS NEED TARGETED HIV PREVENTION SERVICES</vt:lpstr>
      <vt:lpstr>HIGHEST RISK: </vt:lpstr>
      <vt:lpstr>Connect to PREP. How? </vt:lpstr>
      <vt:lpstr>Chlamydia</vt:lpstr>
      <vt:lpstr>Gonorrhea</vt:lpstr>
      <vt:lpstr>Trichomonas</vt:lpstr>
      <vt:lpstr>Pelvic Inflammatory Disease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Teen update</dc:title>
  <dc:creator>K Stroup</dc:creator>
  <cp:lastModifiedBy>K Stroup</cp:lastModifiedBy>
  <cp:revision>1</cp:revision>
  <dcterms:created xsi:type="dcterms:W3CDTF">2022-05-20T15:24:07Z</dcterms:created>
  <dcterms:modified xsi:type="dcterms:W3CDTF">2022-05-20T15:24:37Z</dcterms:modified>
</cp:coreProperties>
</file>