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CE6A4-2889-4747-BFA2-BF58D5DE40D0}" v="4" dt="2025-03-03T15:38:08.4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9" d="100"/>
          <a:sy n="89" d="100"/>
        </p:scale>
        <p:origin x="2604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, Bethany" userId="6a9c7121-022f-41cf-8e3c-72b5e5a90b2e" providerId="ADAL" clId="{F93CE6A4-2889-4747-BFA2-BF58D5DE40D0}"/>
    <pc:docChg chg="undo redo custSel modSld">
      <pc:chgData name="Simon, Bethany" userId="6a9c7121-022f-41cf-8e3c-72b5e5a90b2e" providerId="ADAL" clId="{F93CE6A4-2889-4747-BFA2-BF58D5DE40D0}" dt="2025-03-03T15:42:53.250" v="350" actId="1076"/>
      <pc:docMkLst>
        <pc:docMk/>
      </pc:docMkLst>
      <pc:sldChg chg="modSp mod">
        <pc:chgData name="Simon, Bethany" userId="6a9c7121-022f-41cf-8e3c-72b5e5a90b2e" providerId="ADAL" clId="{F93CE6A4-2889-4747-BFA2-BF58D5DE40D0}" dt="2025-03-03T15:41:24.165" v="330" actId="2711"/>
        <pc:sldMkLst>
          <pc:docMk/>
          <pc:sldMk cId="2062232099" sldId="256"/>
        </pc:sldMkLst>
        <pc:spChg chg="mod">
          <ac:chgData name="Simon, Bethany" userId="6a9c7121-022f-41cf-8e3c-72b5e5a90b2e" providerId="ADAL" clId="{F93CE6A4-2889-4747-BFA2-BF58D5DE40D0}" dt="2025-03-03T14:52:31.203" v="99" actId="20577"/>
          <ac:spMkLst>
            <pc:docMk/>
            <pc:sldMk cId="2062232099" sldId="256"/>
            <ac:spMk id="2" creationId="{EDA81DF8-C618-4210-3AE4-77E48CE9FF0B}"/>
          </ac:spMkLst>
        </pc:spChg>
        <pc:spChg chg="mod">
          <ac:chgData name="Simon, Bethany" userId="6a9c7121-022f-41cf-8e3c-72b5e5a90b2e" providerId="ADAL" clId="{F93CE6A4-2889-4747-BFA2-BF58D5DE40D0}" dt="2025-03-03T14:52:09.200" v="93" actId="2711"/>
          <ac:spMkLst>
            <pc:docMk/>
            <pc:sldMk cId="2062232099" sldId="256"/>
            <ac:spMk id="10" creationId="{9DB8C501-E9A7-A51B-6DDD-4E3BC5C0A827}"/>
          </ac:spMkLst>
        </pc:spChg>
        <pc:spChg chg="mod">
          <ac:chgData name="Simon, Bethany" userId="6a9c7121-022f-41cf-8e3c-72b5e5a90b2e" providerId="ADAL" clId="{F93CE6A4-2889-4747-BFA2-BF58D5DE40D0}" dt="2025-03-03T14:51:48.848" v="92" actId="2711"/>
          <ac:spMkLst>
            <pc:docMk/>
            <pc:sldMk cId="2062232099" sldId="256"/>
            <ac:spMk id="14" creationId="{971072D3-F64C-0EA7-A2EE-B5B59F1635D7}"/>
          </ac:spMkLst>
        </pc:spChg>
        <pc:spChg chg="mod">
          <ac:chgData name="Simon, Bethany" userId="6a9c7121-022f-41cf-8e3c-72b5e5a90b2e" providerId="ADAL" clId="{F93CE6A4-2889-4747-BFA2-BF58D5DE40D0}" dt="2025-03-03T15:41:24.165" v="330" actId="2711"/>
          <ac:spMkLst>
            <pc:docMk/>
            <pc:sldMk cId="2062232099" sldId="256"/>
            <ac:spMk id="18" creationId="{0ADDC24B-BD20-C975-587A-ACA1F97C82A4}"/>
          </ac:spMkLst>
        </pc:spChg>
        <pc:spChg chg="mod">
          <ac:chgData name="Simon, Bethany" userId="6a9c7121-022f-41cf-8e3c-72b5e5a90b2e" providerId="ADAL" clId="{F93CE6A4-2889-4747-BFA2-BF58D5DE40D0}" dt="2025-03-03T15:35:27.498" v="272" actId="1076"/>
          <ac:spMkLst>
            <pc:docMk/>
            <pc:sldMk cId="2062232099" sldId="256"/>
            <ac:spMk id="20" creationId="{B1CD61CF-A77C-782F-97E2-D15F226BB98A}"/>
          </ac:spMkLst>
        </pc:spChg>
        <pc:spChg chg="mod">
          <ac:chgData name="Simon, Bethany" userId="6a9c7121-022f-41cf-8e3c-72b5e5a90b2e" providerId="ADAL" clId="{F93CE6A4-2889-4747-BFA2-BF58D5DE40D0}" dt="2025-03-03T15:39:54.359" v="326" actId="1076"/>
          <ac:spMkLst>
            <pc:docMk/>
            <pc:sldMk cId="2062232099" sldId="256"/>
            <ac:spMk id="22" creationId="{6939419E-104D-6537-8E01-A609F440370B}"/>
          </ac:spMkLst>
        </pc:spChg>
        <pc:spChg chg="mod">
          <ac:chgData name="Simon, Bethany" userId="6a9c7121-022f-41cf-8e3c-72b5e5a90b2e" providerId="ADAL" clId="{F93CE6A4-2889-4747-BFA2-BF58D5DE40D0}" dt="2025-03-03T15:34:50.686" v="265" actId="403"/>
          <ac:spMkLst>
            <pc:docMk/>
            <pc:sldMk cId="2062232099" sldId="256"/>
            <ac:spMk id="27" creationId="{F6A5260E-B10D-A039-563C-71CD648A1417}"/>
          </ac:spMkLst>
        </pc:spChg>
        <pc:spChg chg="mod">
          <ac:chgData name="Simon, Bethany" userId="6a9c7121-022f-41cf-8e3c-72b5e5a90b2e" providerId="ADAL" clId="{F93CE6A4-2889-4747-BFA2-BF58D5DE40D0}" dt="2025-03-03T14:53:01.285" v="102" actId="2711"/>
          <ac:spMkLst>
            <pc:docMk/>
            <pc:sldMk cId="2062232099" sldId="256"/>
            <ac:spMk id="38" creationId="{963D0B2D-04BB-CDBF-D35A-B9BC08C648D5}"/>
          </ac:spMkLst>
        </pc:spChg>
        <pc:spChg chg="mod">
          <ac:chgData name="Simon, Bethany" userId="6a9c7121-022f-41cf-8e3c-72b5e5a90b2e" providerId="ADAL" clId="{F93CE6A4-2889-4747-BFA2-BF58D5DE40D0}" dt="2025-03-03T15:39:50.843" v="325" actId="1076"/>
          <ac:spMkLst>
            <pc:docMk/>
            <pc:sldMk cId="2062232099" sldId="256"/>
            <ac:spMk id="39" creationId="{5239CF68-7489-7D3A-2B9F-BAFA1111D41B}"/>
          </ac:spMkLst>
        </pc:spChg>
        <pc:spChg chg="mod">
          <ac:chgData name="Simon, Bethany" userId="6a9c7121-022f-41cf-8e3c-72b5e5a90b2e" providerId="ADAL" clId="{F93CE6A4-2889-4747-BFA2-BF58D5DE40D0}" dt="2025-03-03T14:50:56.768" v="89" actId="404"/>
          <ac:spMkLst>
            <pc:docMk/>
            <pc:sldMk cId="2062232099" sldId="256"/>
            <ac:spMk id="42" creationId="{CDDDC1C6-291B-A88B-3762-0D6D45F6BC31}"/>
          </ac:spMkLst>
        </pc:spChg>
        <pc:spChg chg="mod">
          <ac:chgData name="Simon, Bethany" userId="6a9c7121-022f-41cf-8e3c-72b5e5a90b2e" providerId="ADAL" clId="{F93CE6A4-2889-4747-BFA2-BF58D5DE40D0}" dt="2025-03-03T14:50:47.650" v="88" actId="1076"/>
          <ac:spMkLst>
            <pc:docMk/>
            <pc:sldMk cId="2062232099" sldId="256"/>
            <ac:spMk id="45" creationId="{396C3874-1458-A7E9-1325-7976B2BBD4A6}"/>
          </ac:spMkLst>
        </pc:spChg>
        <pc:spChg chg="mod">
          <ac:chgData name="Simon, Bethany" userId="6a9c7121-022f-41cf-8e3c-72b5e5a90b2e" providerId="ADAL" clId="{F93CE6A4-2889-4747-BFA2-BF58D5DE40D0}" dt="2025-03-03T14:51:40.962" v="91" actId="2711"/>
          <ac:spMkLst>
            <pc:docMk/>
            <pc:sldMk cId="2062232099" sldId="256"/>
            <ac:spMk id="46" creationId="{981DD8B6-0433-D72E-5040-32E394E4DC34}"/>
          </ac:spMkLst>
        </pc:spChg>
        <pc:spChg chg="mod">
          <ac:chgData name="Simon, Bethany" userId="6a9c7121-022f-41cf-8e3c-72b5e5a90b2e" providerId="ADAL" clId="{F93CE6A4-2889-4747-BFA2-BF58D5DE40D0}" dt="2025-03-03T14:49:27.315" v="83" actId="1076"/>
          <ac:spMkLst>
            <pc:docMk/>
            <pc:sldMk cId="2062232099" sldId="256"/>
            <ac:spMk id="47" creationId="{7EA0A740-E64B-27AB-E9FD-B5F84159C1ED}"/>
          </ac:spMkLst>
        </pc:spChg>
        <pc:spChg chg="mod">
          <ac:chgData name="Simon, Bethany" userId="6a9c7121-022f-41cf-8e3c-72b5e5a90b2e" providerId="ADAL" clId="{F93CE6A4-2889-4747-BFA2-BF58D5DE40D0}" dt="2025-03-03T15:39:35.675" v="322" actId="1076"/>
          <ac:spMkLst>
            <pc:docMk/>
            <pc:sldMk cId="2062232099" sldId="256"/>
            <ac:spMk id="49" creationId="{2CD87C66-6314-3BAD-3473-A516A1A463EB}"/>
          </ac:spMkLst>
        </pc:spChg>
        <pc:spChg chg="mod">
          <ac:chgData name="Simon, Bethany" userId="6a9c7121-022f-41cf-8e3c-72b5e5a90b2e" providerId="ADAL" clId="{F93CE6A4-2889-4747-BFA2-BF58D5DE40D0}" dt="2025-03-03T15:39:45.905" v="324" actId="1076"/>
          <ac:spMkLst>
            <pc:docMk/>
            <pc:sldMk cId="2062232099" sldId="256"/>
            <ac:spMk id="52" creationId="{D3BD05B9-7C1F-0EBD-AA8D-347B1481C91C}"/>
          </ac:spMkLst>
        </pc:spChg>
        <pc:spChg chg="mod">
          <ac:chgData name="Simon, Bethany" userId="6a9c7121-022f-41cf-8e3c-72b5e5a90b2e" providerId="ADAL" clId="{F93CE6A4-2889-4747-BFA2-BF58D5DE40D0}" dt="2025-03-03T15:39:42.206" v="323" actId="1076"/>
          <ac:spMkLst>
            <pc:docMk/>
            <pc:sldMk cId="2062232099" sldId="256"/>
            <ac:spMk id="55" creationId="{21B31C81-996F-B1EA-A3CE-DC1D7E8AF23E}"/>
          </ac:spMkLst>
        </pc:spChg>
        <pc:spChg chg="mod">
          <ac:chgData name="Simon, Bethany" userId="6a9c7121-022f-41cf-8e3c-72b5e5a90b2e" providerId="ADAL" clId="{F93CE6A4-2889-4747-BFA2-BF58D5DE40D0}" dt="2025-03-03T15:40:13.909" v="327" actId="1076"/>
          <ac:spMkLst>
            <pc:docMk/>
            <pc:sldMk cId="2062232099" sldId="256"/>
            <ac:spMk id="56" creationId="{B67FF6FD-BA6D-7BC0-99F3-20CF0F99A2B9}"/>
          </ac:spMkLst>
        </pc:spChg>
        <pc:picChg chg="mod">
          <ac:chgData name="Simon, Bethany" userId="6a9c7121-022f-41cf-8e3c-72b5e5a90b2e" providerId="ADAL" clId="{F93CE6A4-2889-4747-BFA2-BF58D5DE40D0}" dt="2025-03-03T15:35:41.102" v="276" actId="14100"/>
          <ac:picMkLst>
            <pc:docMk/>
            <pc:sldMk cId="2062232099" sldId="256"/>
            <ac:picMk id="3" creationId="{8537CCED-B0A3-49A4-B93B-ADD8D8C3CE35}"/>
          </ac:picMkLst>
        </pc:picChg>
        <pc:picChg chg="mod">
          <ac:chgData name="Simon, Bethany" userId="6a9c7121-022f-41cf-8e3c-72b5e5a90b2e" providerId="ADAL" clId="{F93CE6A4-2889-4747-BFA2-BF58D5DE40D0}" dt="2025-03-03T15:34:00.764" v="256" actId="1076"/>
          <ac:picMkLst>
            <pc:docMk/>
            <pc:sldMk cId="2062232099" sldId="256"/>
            <ac:picMk id="6" creationId="{4A8D25D5-C1CE-F169-C6A9-2614862F02C7}"/>
          </ac:picMkLst>
        </pc:picChg>
        <pc:picChg chg="mod">
          <ac:chgData name="Simon, Bethany" userId="6a9c7121-022f-41cf-8e3c-72b5e5a90b2e" providerId="ADAL" clId="{F93CE6A4-2889-4747-BFA2-BF58D5DE40D0}" dt="2025-03-03T15:34:35.193" v="262" actId="14100"/>
          <ac:picMkLst>
            <pc:docMk/>
            <pc:sldMk cId="2062232099" sldId="256"/>
            <ac:picMk id="11" creationId="{14B9387D-3BD7-C704-1928-FE566971EDDE}"/>
          </ac:picMkLst>
        </pc:picChg>
        <pc:picChg chg="mod">
          <ac:chgData name="Simon, Bethany" userId="6a9c7121-022f-41cf-8e3c-72b5e5a90b2e" providerId="ADAL" clId="{F93CE6A4-2889-4747-BFA2-BF58D5DE40D0}" dt="2025-03-03T15:34:38.250" v="263" actId="14100"/>
          <ac:picMkLst>
            <pc:docMk/>
            <pc:sldMk cId="2062232099" sldId="256"/>
            <ac:picMk id="17" creationId="{AAC3286E-A9E3-44AB-BC31-F925B771655C}"/>
          </ac:picMkLst>
        </pc:picChg>
        <pc:picChg chg="mod">
          <ac:chgData name="Simon, Bethany" userId="6a9c7121-022f-41cf-8e3c-72b5e5a90b2e" providerId="ADAL" clId="{F93CE6A4-2889-4747-BFA2-BF58D5DE40D0}" dt="2025-03-03T15:41:04.689" v="329" actId="14100"/>
          <ac:picMkLst>
            <pc:docMk/>
            <pc:sldMk cId="2062232099" sldId="256"/>
            <ac:picMk id="48" creationId="{3CD606A9-43B4-2483-0E13-EFC5A8B7B60C}"/>
          </ac:picMkLst>
        </pc:picChg>
        <pc:picChg chg="mod">
          <ac:chgData name="Simon, Bethany" userId="6a9c7121-022f-41cf-8e3c-72b5e5a90b2e" providerId="ADAL" clId="{F93CE6A4-2889-4747-BFA2-BF58D5DE40D0}" dt="2025-03-03T15:04:17.266" v="254" actId="14100"/>
          <ac:picMkLst>
            <pc:docMk/>
            <pc:sldMk cId="2062232099" sldId="256"/>
            <ac:picMk id="58" creationId="{A96AEECA-DA4C-5873-9B3C-AF72D1439761}"/>
          </ac:picMkLst>
        </pc:picChg>
        <pc:picChg chg="mod">
          <ac:chgData name="Simon, Bethany" userId="6a9c7121-022f-41cf-8e3c-72b5e5a90b2e" providerId="ADAL" clId="{F93CE6A4-2889-4747-BFA2-BF58D5DE40D0}" dt="2025-03-03T14:49:15.811" v="80" actId="1076"/>
          <ac:picMkLst>
            <pc:docMk/>
            <pc:sldMk cId="2062232099" sldId="256"/>
            <ac:picMk id="60" creationId="{EA446BBE-5609-C28C-8949-A7AB43A2E63D}"/>
          </ac:picMkLst>
        </pc:picChg>
        <pc:picChg chg="mod">
          <ac:chgData name="Simon, Bethany" userId="6a9c7121-022f-41cf-8e3c-72b5e5a90b2e" providerId="ADAL" clId="{F93CE6A4-2889-4747-BFA2-BF58D5DE40D0}" dt="2025-03-03T15:39:23.403" v="320" actId="14100"/>
          <ac:picMkLst>
            <pc:docMk/>
            <pc:sldMk cId="2062232099" sldId="256"/>
            <ac:picMk id="64" creationId="{1636DA93-7806-8D9B-3B41-6A2AF1E6A16D}"/>
          </ac:picMkLst>
        </pc:picChg>
        <pc:picChg chg="mod">
          <ac:chgData name="Simon, Bethany" userId="6a9c7121-022f-41cf-8e3c-72b5e5a90b2e" providerId="ADAL" clId="{F93CE6A4-2889-4747-BFA2-BF58D5DE40D0}" dt="2025-03-03T15:35:49.769" v="278" actId="1076"/>
          <ac:picMkLst>
            <pc:docMk/>
            <pc:sldMk cId="2062232099" sldId="256"/>
            <ac:picMk id="75" creationId="{4D2C6BEC-19E7-5DC8-D1CF-61874673075B}"/>
          </ac:picMkLst>
        </pc:picChg>
      </pc:sldChg>
      <pc:sldChg chg="addSp delSp modSp mod">
        <pc:chgData name="Simon, Bethany" userId="6a9c7121-022f-41cf-8e3c-72b5e5a90b2e" providerId="ADAL" clId="{F93CE6A4-2889-4747-BFA2-BF58D5DE40D0}" dt="2025-03-03T15:42:53.250" v="350" actId="1076"/>
        <pc:sldMkLst>
          <pc:docMk/>
          <pc:sldMk cId="1455108611" sldId="257"/>
        </pc:sldMkLst>
        <pc:spChg chg="add del">
          <ac:chgData name="Simon, Bethany" userId="6a9c7121-022f-41cf-8e3c-72b5e5a90b2e" providerId="ADAL" clId="{F93CE6A4-2889-4747-BFA2-BF58D5DE40D0}" dt="2025-03-03T14:55:24.556" v="163" actId="11529"/>
          <ac:spMkLst>
            <pc:docMk/>
            <pc:sldMk cId="1455108611" sldId="257"/>
            <ac:spMk id="2" creationId="{78F6E4C1-868F-1220-AC94-AAE668431645}"/>
          </ac:spMkLst>
        </pc:spChg>
        <pc:spChg chg="mod">
          <ac:chgData name="Simon, Bethany" userId="6a9c7121-022f-41cf-8e3c-72b5e5a90b2e" providerId="ADAL" clId="{F93CE6A4-2889-4747-BFA2-BF58D5DE40D0}" dt="2025-03-03T15:42:15.722" v="340" actId="1076"/>
          <ac:spMkLst>
            <pc:docMk/>
            <pc:sldMk cId="1455108611" sldId="257"/>
            <ac:spMk id="5" creationId="{DE8F23A1-3875-2C1B-5687-9A458F58F26E}"/>
          </ac:spMkLst>
        </pc:spChg>
        <pc:spChg chg="add mod">
          <ac:chgData name="Simon, Bethany" userId="6a9c7121-022f-41cf-8e3c-72b5e5a90b2e" providerId="ADAL" clId="{F93CE6A4-2889-4747-BFA2-BF58D5DE40D0}" dt="2025-03-03T15:39:01.747" v="317" actId="1076"/>
          <ac:spMkLst>
            <pc:docMk/>
            <pc:sldMk cId="1455108611" sldId="257"/>
            <ac:spMk id="6" creationId="{3885055D-5BE8-F077-2B60-6BEC30C6D2DE}"/>
          </ac:spMkLst>
        </pc:spChg>
        <pc:spChg chg="mod">
          <ac:chgData name="Simon, Bethany" userId="6a9c7121-022f-41cf-8e3c-72b5e5a90b2e" providerId="ADAL" clId="{F93CE6A4-2889-4747-BFA2-BF58D5DE40D0}" dt="2025-03-03T15:42:17.738" v="341" actId="1076"/>
          <ac:spMkLst>
            <pc:docMk/>
            <pc:sldMk cId="1455108611" sldId="257"/>
            <ac:spMk id="9" creationId="{ECCDEC41-E7AF-24E2-8619-A6542A66D715}"/>
          </ac:spMkLst>
        </pc:spChg>
        <pc:spChg chg="mod">
          <ac:chgData name="Simon, Bethany" userId="6a9c7121-022f-41cf-8e3c-72b5e5a90b2e" providerId="ADAL" clId="{F93CE6A4-2889-4747-BFA2-BF58D5DE40D0}" dt="2025-03-03T14:54:03" v="152" actId="20577"/>
          <ac:spMkLst>
            <pc:docMk/>
            <pc:sldMk cId="1455108611" sldId="257"/>
            <ac:spMk id="10" creationId="{1B7C8069-3D3B-6005-F0FE-E7F7D5796AC0}"/>
          </ac:spMkLst>
        </pc:spChg>
        <pc:spChg chg="add del mod">
          <ac:chgData name="Simon, Bethany" userId="6a9c7121-022f-41cf-8e3c-72b5e5a90b2e" providerId="ADAL" clId="{F93CE6A4-2889-4747-BFA2-BF58D5DE40D0}" dt="2025-03-03T15:37:40.630" v="307"/>
          <ac:spMkLst>
            <pc:docMk/>
            <pc:sldMk cId="1455108611" sldId="257"/>
            <ac:spMk id="11" creationId="{E4BA956A-49BE-8777-D499-7CB59ECB9BF8}"/>
          </ac:spMkLst>
        </pc:spChg>
        <pc:spChg chg="mod">
          <ac:chgData name="Simon, Bethany" userId="6a9c7121-022f-41cf-8e3c-72b5e5a90b2e" providerId="ADAL" clId="{F93CE6A4-2889-4747-BFA2-BF58D5DE40D0}" dt="2025-03-03T15:41:59.204" v="335" actId="1076"/>
          <ac:spMkLst>
            <pc:docMk/>
            <pc:sldMk cId="1455108611" sldId="257"/>
            <ac:spMk id="12" creationId="{549BA1B0-576F-65FA-B19A-A1C7C17EFFF6}"/>
          </ac:spMkLst>
        </pc:spChg>
        <pc:spChg chg="add mod">
          <ac:chgData name="Simon, Bethany" userId="6a9c7121-022f-41cf-8e3c-72b5e5a90b2e" providerId="ADAL" clId="{F93CE6A4-2889-4747-BFA2-BF58D5DE40D0}" dt="2025-03-03T15:39:06.389" v="318" actId="1076"/>
          <ac:spMkLst>
            <pc:docMk/>
            <pc:sldMk cId="1455108611" sldId="257"/>
            <ac:spMk id="13" creationId="{7C8C95AE-DE16-DA89-85E9-5FCEE1592A64}"/>
          </ac:spMkLst>
        </pc:spChg>
        <pc:spChg chg="add mod">
          <ac:chgData name="Simon, Bethany" userId="6a9c7121-022f-41cf-8e3c-72b5e5a90b2e" providerId="ADAL" clId="{F93CE6A4-2889-4747-BFA2-BF58D5DE40D0}" dt="2025-03-03T15:39:09.098" v="319" actId="1076"/>
          <ac:spMkLst>
            <pc:docMk/>
            <pc:sldMk cId="1455108611" sldId="257"/>
            <ac:spMk id="16" creationId="{8FB8D693-2071-37A0-4A25-4D2136DE9E04}"/>
          </ac:spMkLst>
        </pc:spChg>
        <pc:spChg chg="mod">
          <ac:chgData name="Simon, Bethany" userId="6a9c7121-022f-41cf-8e3c-72b5e5a90b2e" providerId="ADAL" clId="{F93CE6A4-2889-4747-BFA2-BF58D5DE40D0}" dt="2025-03-03T15:36:22.967" v="284" actId="21"/>
          <ac:spMkLst>
            <pc:docMk/>
            <pc:sldMk cId="1455108611" sldId="257"/>
            <ac:spMk id="21" creationId="{D2CBDFA1-A867-ECE3-E934-BC8DB42E86F2}"/>
          </ac:spMkLst>
        </pc:spChg>
        <pc:spChg chg="mod">
          <ac:chgData name="Simon, Bethany" userId="6a9c7121-022f-41cf-8e3c-72b5e5a90b2e" providerId="ADAL" clId="{F93CE6A4-2889-4747-BFA2-BF58D5DE40D0}" dt="2025-03-03T15:42:20.314" v="342" actId="1076"/>
          <ac:spMkLst>
            <pc:docMk/>
            <pc:sldMk cId="1455108611" sldId="257"/>
            <ac:spMk id="22" creationId="{A680B478-E56B-40F1-CC1E-4DF42A9CA59E}"/>
          </ac:spMkLst>
        </pc:spChg>
        <pc:spChg chg="mod">
          <ac:chgData name="Simon, Bethany" userId="6a9c7121-022f-41cf-8e3c-72b5e5a90b2e" providerId="ADAL" clId="{F93CE6A4-2889-4747-BFA2-BF58D5DE40D0}" dt="2025-03-03T15:42:28.770" v="345" actId="1076"/>
          <ac:spMkLst>
            <pc:docMk/>
            <pc:sldMk cId="1455108611" sldId="257"/>
            <ac:spMk id="23" creationId="{BC6E7021-8484-5ED4-8E38-238D5B0EC800}"/>
          </ac:spMkLst>
        </pc:spChg>
        <pc:spChg chg="mod">
          <ac:chgData name="Simon, Bethany" userId="6a9c7121-022f-41cf-8e3c-72b5e5a90b2e" providerId="ADAL" clId="{F93CE6A4-2889-4747-BFA2-BF58D5DE40D0}" dt="2025-03-03T15:37:11.847" v="297" actId="21"/>
          <ac:spMkLst>
            <pc:docMk/>
            <pc:sldMk cId="1455108611" sldId="257"/>
            <ac:spMk id="24" creationId="{6AA18265-53A4-7DB0-0B5D-A86B40B17A8D}"/>
          </ac:spMkLst>
        </pc:spChg>
        <pc:spChg chg="mod">
          <ac:chgData name="Simon, Bethany" userId="6a9c7121-022f-41cf-8e3c-72b5e5a90b2e" providerId="ADAL" clId="{F93CE6A4-2889-4747-BFA2-BF58D5DE40D0}" dt="2025-03-03T15:42:38.608" v="346" actId="1076"/>
          <ac:spMkLst>
            <pc:docMk/>
            <pc:sldMk cId="1455108611" sldId="257"/>
            <ac:spMk id="25" creationId="{445ADACC-8B32-58FE-682C-FBD15B967EBA}"/>
          </ac:spMkLst>
        </pc:spChg>
        <pc:spChg chg="mod">
          <ac:chgData name="Simon, Bethany" userId="6a9c7121-022f-41cf-8e3c-72b5e5a90b2e" providerId="ADAL" clId="{F93CE6A4-2889-4747-BFA2-BF58D5DE40D0}" dt="2025-03-03T15:37:43.369" v="308" actId="21"/>
          <ac:spMkLst>
            <pc:docMk/>
            <pc:sldMk cId="1455108611" sldId="257"/>
            <ac:spMk id="30" creationId="{F51E6B66-A7F9-0272-2751-871AC843DD8C}"/>
          </ac:spMkLst>
        </pc:spChg>
        <pc:spChg chg="mod">
          <ac:chgData name="Simon, Bethany" userId="6a9c7121-022f-41cf-8e3c-72b5e5a90b2e" providerId="ADAL" clId="{F93CE6A4-2889-4747-BFA2-BF58D5DE40D0}" dt="2025-03-03T15:00:00.843" v="221" actId="1076"/>
          <ac:spMkLst>
            <pc:docMk/>
            <pc:sldMk cId="1455108611" sldId="257"/>
            <ac:spMk id="36" creationId="{C03195D1-1748-901E-474B-41BC2B9561EA}"/>
          </ac:spMkLst>
        </pc:spChg>
        <pc:picChg chg="mod modCrop">
          <ac:chgData name="Simon, Bethany" userId="6a9c7121-022f-41cf-8e3c-72b5e5a90b2e" providerId="ADAL" clId="{F93CE6A4-2889-4747-BFA2-BF58D5DE40D0}" dt="2025-03-03T15:02:57.873" v="242" actId="14100"/>
          <ac:picMkLst>
            <pc:docMk/>
            <pc:sldMk cId="1455108611" sldId="257"/>
            <ac:picMk id="3" creationId="{8301DFD1-773C-1495-34BA-446DCB285ED2}"/>
          </ac:picMkLst>
        </pc:picChg>
        <pc:picChg chg="mod modCrop">
          <ac:chgData name="Simon, Bethany" userId="6a9c7121-022f-41cf-8e3c-72b5e5a90b2e" providerId="ADAL" clId="{F93CE6A4-2889-4747-BFA2-BF58D5DE40D0}" dt="2025-03-03T15:42:40.454" v="347" actId="1076"/>
          <ac:picMkLst>
            <pc:docMk/>
            <pc:sldMk cId="1455108611" sldId="257"/>
            <ac:picMk id="7" creationId="{8CEDC4AE-8954-73BD-2A1A-40FBB23E2956}"/>
          </ac:picMkLst>
        </pc:picChg>
        <pc:picChg chg="mod modCrop">
          <ac:chgData name="Simon, Bethany" userId="6a9c7121-022f-41cf-8e3c-72b5e5a90b2e" providerId="ADAL" clId="{F93CE6A4-2889-4747-BFA2-BF58D5DE40D0}" dt="2025-03-03T15:42:44.602" v="348" actId="1076"/>
          <ac:picMkLst>
            <pc:docMk/>
            <pc:sldMk cId="1455108611" sldId="257"/>
            <ac:picMk id="14" creationId="{28F6D11A-E95D-11E7-8FBE-20A31F7EF310}"/>
          </ac:picMkLst>
        </pc:picChg>
        <pc:picChg chg="mod">
          <ac:chgData name="Simon, Bethany" userId="6a9c7121-022f-41cf-8e3c-72b5e5a90b2e" providerId="ADAL" clId="{F93CE6A4-2889-4747-BFA2-BF58D5DE40D0}" dt="2025-03-03T15:42:49.535" v="349" actId="1076"/>
          <ac:picMkLst>
            <pc:docMk/>
            <pc:sldMk cId="1455108611" sldId="257"/>
            <ac:picMk id="17" creationId="{C305CE4B-59BE-6664-605D-34382E94F1DC}"/>
          </ac:picMkLst>
        </pc:picChg>
        <pc:picChg chg="mod modCrop">
          <ac:chgData name="Simon, Bethany" userId="6a9c7121-022f-41cf-8e3c-72b5e5a90b2e" providerId="ADAL" clId="{F93CE6A4-2889-4747-BFA2-BF58D5DE40D0}" dt="2025-03-03T15:42:53.250" v="350" actId="1076"/>
          <ac:picMkLst>
            <pc:docMk/>
            <pc:sldMk cId="1455108611" sldId="257"/>
            <ac:picMk id="20" creationId="{53BB3D55-95D7-CB68-0524-39939210C86C}"/>
          </ac:picMkLst>
        </pc:picChg>
        <pc:picChg chg="mod">
          <ac:chgData name="Simon, Bethany" userId="6a9c7121-022f-41cf-8e3c-72b5e5a90b2e" providerId="ADAL" clId="{F93CE6A4-2889-4747-BFA2-BF58D5DE40D0}" dt="2025-03-03T15:36:14.358" v="283" actId="1076"/>
          <ac:picMkLst>
            <pc:docMk/>
            <pc:sldMk cId="1455108611" sldId="257"/>
            <ac:picMk id="39" creationId="{EECFECFC-D5F7-9189-7FD9-7E0A67EE9641}"/>
          </ac:picMkLst>
        </pc:picChg>
        <pc:picChg chg="mod">
          <ac:chgData name="Simon, Bethany" userId="6a9c7121-022f-41cf-8e3c-72b5e5a90b2e" providerId="ADAL" clId="{F93CE6A4-2889-4747-BFA2-BF58D5DE40D0}" dt="2025-03-03T15:36:00.315" v="280" actId="1076"/>
          <ac:picMkLst>
            <pc:docMk/>
            <pc:sldMk cId="1455108611" sldId="257"/>
            <ac:picMk id="41" creationId="{BAF9016B-B062-3B70-3F89-0386F324CD27}"/>
          </ac:picMkLst>
        </pc:picChg>
        <pc:picChg chg="mod">
          <ac:chgData name="Simon, Bethany" userId="6a9c7121-022f-41cf-8e3c-72b5e5a90b2e" providerId="ADAL" clId="{F93CE6A4-2889-4747-BFA2-BF58D5DE40D0}" dt="2025-03-03T15:36:02.099" v="281" actId="1076"/>
          <ac:picMkLst>
            <pc:docMk/>
            <pc:sldMk cId="1455108611" sldId="257"/>
            <ac:picMk id="45" creationId="{88796C8F-A384-20A3-46C8-0A969635A922}"/>
          </ac:picMkLst>
        </pc:picChg>
        <pc:picChg chg="mod">
          <ac:chgData name="Simon, Bethany" userId="6a9c7121-022f-41cf-8e3c-72b5e5a90b2e" providerId="ADAL" clId="{F93CE6A4-2889-4747-BFA2-BF58D5DE40D0}" dt="2025-03-03T15:35:53.803" v="279" actId="1076"/>
          <ac:picMkLst>
            <pc:docMk/>
            <pc:sldMk cId="1455108611" sldId="257"/>
            <ac:picMk id="55" creationId="{6E528427-5FFF-BBA4-0383-6670922268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3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6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5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5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6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2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7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2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7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04E4A-742A-4BFB-B61D-63962F880492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CD502-EBCD-4BB5-A2FE-5BFBEFAF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2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>
            <a:extLst>
              <a:ext uri="{FF2B5EF4-FFF2-40B4-BE49-F238E27FC236}">
                <a16:creationId xmlns:a16="http://schemas.microsoft.com/office/drawing/2014/main" id="{8B61E26A-AD9C-ACED-C73C-0EBEB79FB1F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3071304" y="73578"/>
            <a:ext cx="1539673" cy="11633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2BD230-54FD-157B-5885-B0577F7AAFE4}"/>
              </a:ext>
            </a:extLst>
          </p:cNvPr>
          <p:cNvSpPr txBox="1"/>
          <p:nvPr/>
        </p:nvSpPr>
        <p:spPr>
          <a:xfrm>
            <a:off x="611110" y="128016"/>
            <a:ext cx="6550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FrankRuehl" panose="020E0503060101010101" pitchFamily="34" charset="-79"/>
                <a:cs typeface="FrankRuehl" panose="020E0503060101010101" pitchFamily="34" charset="-79"/>
              </a:rPr>
              <a:t>Collaborative Primary Care Newsletter</a:t>
            </a:r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547E8A17-422F-0E6C-C67C-E889F2D72ABB}"/>
              </a:ext>
            </a:extLst>
          </p:cNvPr>
          <p:cNvSpPr/>
          <p:nvPr/>
        </p:nvSpPr>
        <p:spPr>
          <a:xfrm>
            <a:off x="220111" y="958400"/>
            <a:ext cx="7299072" cy="1530965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B8C501-E9A7-A51B-6DDD-4E3BC5C0A827}"/>
              </a:ext>
            </a:extLst>
          </p:cNvPr>
          <p:cNvSpPr txBox="1"/>
          <p:nvPr/>
        </p:nvSpPr>
        <p:spPr>
          <a:xfrm>
            <a:off x="436160" y="906398"/>
            <a:ext cx="4732020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ptos" panose="020B0004020202020204" pitchFamily="34" charset="0"/>
              </a:rPr>
              <a:t>CPC Phone Numbers</a:t>
            </a:r>
          </a:p>
          <a:p>
            <a:r>
              <a:rPr lang="en-US" sz="1600" dirty="0">
                <a:latin typeface="+mj-lt"/>
              </a:rPr>
              <a:t>  Clinic Number: 215-427-8116</a:t>
            </a:r>
          </a:p>
          <a:p>
            <a:r>
              <a:rPr lang="en-US" sz="1600" dirty="0">
                <a:latin typeface="+mj-lt"/>
              </a:rPr>
              <a:t>  Michele, nurse coordinator: 215-427-2085</a:t>
            </a:r>
          </a:p>
          <a:p>
            <a:r>
              <a:rPr lang="en-US" sz="1600" dirty="0">
                <a:latin typeface="+mj-lt"/>
              </a:rPr>
              <a:t>  Bethany, social worker: 215-427-6749</a:t>
            </a:r>
          </a:p>
          <a:p>
            <a:r>
              <a:rPr lang="en-US" sz="1600" dirty="0">
                <a:latin typeface="+mj-lt"/>
              </a:rPr>
              <a:t>  Shlonda, social worker: 215-427-3553</a:t>
            </a:r>
          </a:p>
          <a:p>
            <a:endParaRPr lang="en-US" sz="2000" b="1" dirty="0">
              <a:latin typeface="+mj-lt"/>
            </a:endParaRPr>
          </a:p>
          <a:p>
            <a:endParaRPr lang="en-US" sz="2000" b="1" dirty="0">
              <a:latin typeface="+mj-lt"/>
            </a:endParaRPr>
          </a:p>
        </p:txBody>
      </p:sp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D106BF32-1017-AF9D-A576-96334CB9A836}"/>
              </a:ext>
            </a:extLst>
          </p:cNvPr>
          <p:cNvSpPr/>
          <p:nvPr/>
        </p:nvSpPr>
        <p:spPr>
          <a:xfrm>
            <a:off x="341451" y="2613845"/>
            <a:ext cx="3331464" cy="2680769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1072D3-F64C-0EA7-A2EE-B5B59F1635D7}"/>
              </a:ext>
            </a:extLst>
          </p:cNvPr>
          <p:cNvSpPr txBox="1"/>
          <p:nvPr/>
        </p:nvSpPr>
        <p:spPr>
          <a:xfrm>
            <a:off x="449881" y="2745085"/>
            <a:ext cx="327355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Fostering Philly</a:t>
            </a:r>
          </a:p>
          <a:p>
            <a:r>
              <a:rPr lang="en-US" sz="1400" dirty="0"/>
              <a:t>Resources, information, and support for </a:t>
            </a:r>
          </a:p>
          <a:p>
            <a:r>
              <a:rPr lang="en-US" sz="1400" dirty="0"/>
              <a:t>Philadelphia area foster families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DDC24B-BD20-C975-587A-ACA1F97C82A4}"/>
              </a:ext>
            </a:extLst>
          </p:cNvPr>
          <p:cNvSpPr txBox="1"/>
          <p:nvPr/>
        </p:nvSpPr>
        <p:spPr>
          <a:xfrm>
            <a:off x="4057998" y="2752627"/>
            <a:ext cx="445312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Benefits</a:t>
            </a:r>
          </a:p>
          <a:p>
            <a:r>
              <a:rPr lang="en-US" sz="1400" dirty="0"/>
              <a:t>Check you are getting all you qualify for!</a:t>
            </a:r>
          </a:p>
          <a:p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A5260E-B10D-A039-563C-71CD648A1417}"/>
              </a:ext>
            </a:extLst>
          </p:cNvPr>
          <p:cNvSpPr/>
          <p:nvPr/>
        </p:nvSpPr>
        <p:spPr>
          <a:xfrm>
            <a:off x="4388914" y="4558691"/>
            <a:ext cx="118971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+mj-lt"/>
                <a:cs typeface="Lucida Sans Unicode" panose="020B0602030504020204" pitchFamily="34" charset="0"/>
              </a:rPr>
              <a:t>Benephilly</a:t>
            </a:r>
            <a:r>
              <a:rPr lang="en-US" sz="1200" dirty="0">
                <a:latin typeface="+mj-lt"/>
                <a:cs typeface="Lucida Sans Unicode" panose="020B0602030504020204" pitchFamily="34" charset="0"/>
              </a:rPr>
              <a:t> </a:t>
            </a:r>
            <a:r>
              <a:rPr lang="en-US" sz="1100" dirty="0">
                <a:latin typeface="+mj-lt"/>
                <a:cs typeface="Lucida Sans Unicode" panose="020B0602030504020204" pitchFamily="34" charset="0"/>
              </a:rPr>
              <a:t>– free help connecting to benefits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90F64D-5D81-B66E-8ADB-CE449104A42F}"/>
              </a:ext>
            </a:extLst>
          </p:cNvPr>
          <p:cNvSpPr/>
          <p:nvPr/>
        </p:nvSpPr>
        <p:spPr>
          <a:xfrm>
            <a:off x="5775281" y="4562048"/>
            <a:ext cx="11897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+mj-lt"/>
                <a:cs typeface="Lucida Sans Unicode" panose="020B0602030504020204" pitchFamily="34" charset="0"/>
              </a:rPr>
              <a:t>Financial Guide for Resource Parents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08EA04-9A05-6AF7-7B41-56C2ADE1BD9D}"/>
              </a:ext>
            </a:extLst>
          </p:cNvPr>
          <p:cNvSpPr/>
          <p:nvPr/>
        </p:nvSpPr>
        <p:spPr>
          <a:xfrm>
            <a:off x="2165955" y="4600087"/>
            <a:ext cx="1158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Philly Guidebook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63D0B2D-04BB-CDBF-D35A-B9BC08C648D5}"/>
              </a:ext>
            </a:extLst>
          </p:cNvPr>
          <p:cNvSpPr txBox="1"/>
          <p:nvPr/>
        </p:nvSpPr>
        <p:spPr>
          <a:xfrm>
            <a:off x="220111" y="5374912"/>
            <a:ext cx="3273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For the little ones</a:t>
            </a:r>
            <a:endParaRPr lang="en-US" sz="1400" dirty="0">
              <a:latin typeface="Aptos" panose="020B00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DDC1C6-291B-A88B-3762-0D6D45F6BC31}"/>
              </a:ext>
            </a:extLst>
          </p:cNvPr>
          <p:cNvSpPr/>
          <p:nvPr/>
        </p:nvSpPr>
        <p:spPr>
          <a:xfrm>
            <a:off x="400955" y="6788402"/>
            <a:ext cx="1189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+mj-lt"/>
                <a:cs typeface="Lucida Sans Unicode" panose="020B0602030504020204" pitchFamily="34" charset="0"/>
              </a:rPr>
              <a:t>Sesame Street – videos, activities, and more!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96C3874-1458-A7E9-1325-7976B2BBD4A6}"/>
              </a:ext>
            </a:extLst>
          </p:cNvPr>
          <p:cNvSpPr/>
          <p:nvPr/>
        </p:nvSpPr>
        <p:spPr>
          <a:xfrm>
            <a:off x="1755938" y="6966987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Early Intervention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81DD8B6-0433-D72E-5040-32E394E4DC34}"/>
              </a:ext>
            </a:extLst>
          </p:cNvPr>
          <p:cNvSpPr txBox="1"/>
          <p:nvPr/>
        </p:nvSpPr>
        <p:spPr>
          <a:xfrm>
            <a:off x="3447514" y="5632245"/>
            <a:ext cx="3807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ptos" panose="020B0004020202020204" pitchFamily="34" charset="0"/>
              </a:rPr>
              <a:t>Free evaluations, support, and services for concerns about behavior, learning, or development through Early Intervention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A0A740-E64B-27AB-E9FD-B5F84159C1ED}"/>
              </a:ext>
            </a:extLst>
          </p:cNvPr>
          <p:cNvSpPr txBox="1"/>
          <p:nvPr/>
        </p:nvSpPr>
        <p:spPr>
          <a:xfrm>
            <a:off x="3672915" y="6587115"/>
            <a:ext cx="400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0-3 years old: </a:t>
            </a:r>
            <a:r>
              <a:rPr lang="en-US" sz="1600" dirty="0" err="1"/>
              <a:t>Childlink</a:t>
            </a:r>
            <a:r>
              <a:rPr lang="en-US" sz="1600" dirty="0"/>
              <a:t> – 215-685-4646</a:t>
            </a:r>
          </a:p>
          <a:p>
            <a:r>
              <a:rPr lang="en-US" sz="1600" dirty="0"/>
              <a:t>3-5 years old: Elwyn –  215-222-8054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CD87C66-6314-3BAD-3473-A516A1A463EB}"/>
              </a:ext>
            </a:extLst>
          </p:cNvPr>
          <p:cNvSpPr txBox="1"/>
          <p:nvPr/>
        </p:nvSpPr>
        <p:spPr>
          <a:xfrm>
            <a:off x="278856" y="7619399"/>
            <a:ext cx="1332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For teens</a:t>
            </a:r>
            <a:endParaRPr lang="en-US" sz="1400" dirty="0">
              <a:latin typeface="Aptos" panose="020B00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BC15964D-E609-8A08-76A9-74AFA22FF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39419E-104D-6537-8E01-A609F440370B}"/>
              </a:ext>
            </a:extLst>
          </p:cNvPr>
          <p:cNvSpPr/>
          <p:nvPr/>
        </p:nvSpPr>
        <p:spPr>
          <a:xfrm>
            <a:off x="341451" y="8983896"/>
            <a:ext cx="133276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Achieving Independence Center </a:t>
            </a:r>
          </a:p>
          <a:p>
            <a:pPr algn="ctr"/>
            <a:r>
              <a:rPr lang="en-US" sz="1000" dirty="0">
                <a:latin typeface="+mj-lt"/>
                <a:cs typeface="Lucida Sans Unicode" panose="020B0602030504020204" pitchFamily="34" charset="0"/>
              </a:rPr>
              <a:t>14-23 years old</a:t>
            </a:r>
            <a:endParaRPr lang="en-US" sz="12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0DC0FF-686C-B478-BC1B-D3E43CDFD82A}"/>
              </a:ext>
            </a:extLst>
          </p:cNvPr>
          <p:cNvSpPr txBox="1"/>
          <p:nvPr/>
        </p:nvSpPr>
        <p:spPr>
          <a:xfrm>
            <a:off x="2332815" y="566083"/>
            <a:ext cx="2900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FrankRuehl" panose="020E0503060101010101" pitchFamily="34" charset="-79"/>
                <a:cs typeface="FrankRuehl" panose="020E0503060101010101" pitchFamily="34" charset="-79"/>
              </a:rPr>
              <a:t>Resources for Foster Families</a:t>
            </a:r>
          </a:p>
          <a:p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39CF68-7489-7D3A-2B9F-BAFA1111D41B}"/>
              </a:ext>
            </a:extLst>
          </p:cNvPr>
          <p:cNvSpPr/>
          <p:nvPr/>
        </p:nvSpPr>
        <p:spPr>
          <a:xfrm>
            <a:off x="2224289" y="9060840"/>
            <a:ext cx="1189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Scholarships and Grants for College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3BD05B9-7C1F-0EBD-AA8D-347B1481C91C}"/>
              </a:ext>
            </a:extLst>
          </p:cNvPr>
          <p:cNvSpPr/>
          <p:nvPr/>
        </p:nvSpPr>
        <p:spPr>
          <a:xfrm>
            <a:off x="4072111" y="9060840"/>
            <a:ext cx="118971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Youth Valley House </a:t>
            </a:r>
            <a:endParaRPr lang="en-US" sz="1200" dirty="0">
              <a:latin typeface="+mj-lt"/>
              <a:cs typeface="Lucida Sans Unicode" panose="020B0602030504020204" pitchFamily="34" charset="0"/>
            </a:endParaRPr>
          </a:p>
          <a:p>
            <a:pPr algn="ctr"/>
            <a:r>
              <a:rPr lang="en-US" sz="1000" dirty="0">
                <a:latin typeface="+mj-lt"/>
                <a:cs typeface="Lucida Sans Unicode" panose="020B0602030504020204" pitchFamily="34" charset="0"/>
              </a:rPr>
              <a:t>16-21 years old</a:t>
            </a:r>
          </a:p>
          <a:p>
            <a:pPr algn="ctr"/>
            <a:r>
              <a:rPr lang="en-US" sz="1000" dirty="0">
                <a:latin typeface="+mj-lt"/>
                <a:cs typeface="Lucida Sans Unicode" panose="020B0602030504020204" pitchFamily="34" charset="0"/>
              </a:rPr>
              <a:t>Housing &amp; support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1B31C81-996F-B1EA-A3CE-DC1D7E8AF23E}"/>
              </a:ext>
            </a:extLst>
          </p:cNvPr>
          <p:cNvSpPr/>
          <p:nvPr/>
        </p:nvSpPr>
        <p:spPr>
          <a:xfrm>
            <a:off x="6056222" y="9070557"/>
            <a:ext cx="11897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Foster Club</a:t>
            </a:r>
          </a:p>
          <a:p>
            <a:pPr algn="ctr"/>
            <a:r>
              <a:rPr lang="en-US" sz="1200" dirty="0">
                <a:latin typeface="+mj-lt"/>
                <a:cs typeface="Lucida Sans Unicode" panose="020B0602030504020204" pitchFamily="34" charset="0"/>
              </a:rPr>
              <a:t>National network for youth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67FF6FD-BA6D-7BC0-99F3-20CF0F99A2B9}"/>
              </a:ext>
            </a:extLst>
          </p:cNvPr>
          <p:cNvSpPr txBox="1"/>
          <p:nvPr/>
        </p:nvSpPr>
        <p:spPr>
          <a:xfrm>
            <a:off x="3493662" y="7228597"/>
            <a:ext cx="189474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ptos" panose="020B0004020202020204" pitchFamily="34" charset="0"/>
              </a:rPr>
              <a:t>No referral needed</a:t>
            </a:r>
            <a:r>
              <a:rPr lang="en-US" sz="1600" dirty="0"/>
              <a:t>!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37CCED-B0A3-49A4-B93B-ADD8D8C3C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68" y="3608618"/>
            <a:ext cx="985211" cy="9748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8D25D5-C1CE-F169-C6A9-2614862F02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3548" y="3634809"/>
            <a:ext cx="948447" cy="914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B9387D-3BD7-C704-1928-FE566971ED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7599" y="3608618"/>
            <a:ext cx="933340" cy="9408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AC3286E-A9E3-44AB-BC31-F925B77165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4987" y="3651743"/>
            <a:ext cx="946389" cy="931716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3CD606A9-43B4-2483-0E13-EFC5A8B7B6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2655" y="5754392"/>
            <a:ext cx="944578" cy="96159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A96AEECA-DA4C-5873-9B3C-AF72D14397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25618" y="5780011"/>
            <a:ext cx="1004335" cy="971405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EA446BBE-5609-C28C-8949-A7AB43A2E6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9980" y="8066086"/>
            <a:ext cx="884172" cy="91440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F5FD6053-A037-7B28-08DF-4A6EBC2EC9E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50795" y="8066086"/>
            <a:ext cx="936702" cy="914400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636DA93-7806-8D9B-3B41-6A2AF1E6A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50880" y="8024498"/>
            <a:ext cx="954139" cy="98870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4EC14A15-AAC3-7895-63DA-110F1807701A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4042" t="7884" r="7672" b="8022"/>
          <a:stretch/>
        </p:blipFill>
        <p:spPr>
          <a:xfrm>
            <a:off x="6181867" y="8038452"/>
            <a:ext cx="914400" cy="914904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4D2C6BEC-19E7-5DC8-D1CF-61874673075B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5000"/>
          </a:blip>
          <a:stretch>
            <a:fillRect/>
          </a:stretch>
        </p:blipFill>
        <p:spPr>
          <a:xfrm>
            <a:off x="4080534" y="7372255"/>
            <a:ext cx="2507682" cy="7260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A81DF8-C618-4210-3AE4-77E48CE9FF0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97890" y="958644"/>
            <a:ext cx="3132245" cy="1738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900" b="1" dirty="0">
                <a:latin typeface="Aptos" panose="020B0004020202020204" pitchFamily="34" charset="0"/>
              </a:rPr>
              <a:t>    CUC Walk-In Sick Clinic</a:t>
            </a:r>
          </a:p>
          <a:p>
            <a:r>
              <a:rPr lang="en-US" sz="1600" dirty="0">
                <a:latin typeface="+mj-lt"/>
              </a:rPr>
              <a:t>    Monday-Friday</a:t>
            </a:r>
          </a:p>
          <a:p>
            <a:pPr lvl="1"/>
            <a:r>
              <a:rPr lang="en-US" sz="1600" dirty="0">
                <a:latin typeface="+mj-lt"/>
              </a:rPr>
              <a:t>8:30-11 AM</a:t>
            </a:r>
          </a:p>
          <a:p>
            <a:pPr lvl="1"/>
            <a:r>
              <a:rPr lang="en-US" sz="1600" dirty="0">
                <a:latin typeface="+mj-lt"/>
              </a:rPr>
              <a:t>1-3:30 PM</a:t>
            </a:r>
          </a:p>
          <a:p>
            <a:endParaRPr lang="en-US" sz="2000" b="1" dirty="0">
              <a:latin typeface="+mj-lt"/>
            </a:endParaRPr>
          </a:p>
          <a:p>
            <a:endParaRPr lang="en-US" sz="20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8FC0BA-27B2-2D3E-7720-008BAA125A31}"/>
              </a:ext>
            </a:extLst>
          </p:cNvPr>
          <p:cNvSpPr txBox="1"/>
          <p:nvPr/>
        </p:nvSpPr>
        <p:spPr>
          <a:xfrm>
            <a:off x="5708739" y="1365419"/>
            <a:ext cx="13227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   Saturday</a:t>
            </a:r>
          </a:p>
          <a:p>
            <a:r>
              <a:rPr lang="en-US" sz="1600" dirty="0">
                <a:latin typeface="+mj-lt"/>
              </a:rPr>
              <a:t> 8 AM -11 AM</a:t>
            </a:r>
          </a:p>
          <a:p>
            <a:endParaRPr lang="en-US" dirty="0"/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8DE85B06-944B-3FA9-46DE-2D099C32D763}"/>
              </a:ext>
            </a:extLst>
          </p:cNvPr>
          <p:cNvSpPr/>
          <p:nvPr/>
        </p:nvSpPr>
        <p:spPr>
          <a:xfrm>
            <a:off x="3983551" y="2607450"/>
            <a:ext cx="3331464" cy="2680769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CD61CF-A77C-782F-97E2-D15F226BB98A}"/>
              </a:ext>
            </a:extLst>
          </p:cNvPr>
          <p:cNvSpPr txBox="1"/>
          <p:nvPr/>
        </p:nvSpPr>
        <p:spPr>
          <a:xfrm>
            <a:off x="532655" y="4590949"/>
            <a:ext cx="122328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j-lt"/>
                <a:cs typeface="Lucida Sans Unicode" panose="020B0602030504020204" pitchFamily="34" charset="0"/>
              </a:rPr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06223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B1688F4F-E432-685B-0F91-E8D0E24A2BCF}"/>
              </a:ext>
            </a:extLst>
          </p:cNvPr>
          <p:cNvSpPr/>
          <p:nvPr/>
        </p:nvSpPr>
        <p:spPr>
          <a:xfrm>
            <a:off x="498349" y="660752"/>
            <a:ext cx="6722435" cy="2464266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7C8069-3D3B-6005-F0FE-E7F7D5796AC0}"/>
              </a:ext>
            </a:extLst>
          </p:cNvPr>
          <p:cNvSpPr txBox="1"/>
          <p:nvPr/>
        </p:nvSpPr>
        <p:spPr>
          <a:xfrm>
            <a:off x="537884" y="736472"/>
            <a:ext cx="654116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ptos" panose="020B0004020202020204" pitchFamily="34" charset="0"/>
              </a:rPr>
              <a:t>For kinship families   </a:t>
            </a:r>
            <a:r>
              <a:rPr lang="en-US" sz="1200" dirty="0"/>
              <a:t>additional resources for families in kinship care &amp; grandfamilies, each resources can families connect to additional services or provide 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9BA1B0-576F-65FA-B19A-A1C7C17EFFF6}"/>
              </a:ext>
            </a:extLst>
          </p:cNvPr>
          <p:cNvSpPr txBox="1"/>
          <p:nvPr/>
        </p:nvSpPr>
        <p:spPr>
          <a:xfrm>
            <a:off x="117348" y="4505315"/>
            <a:ext cx="4438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ptos" panose="020B0004020202020204" pitchFamily="34" charset="0"/>
              </a:rPr>
              <a:t>Free/low-cost resources for everyone</a:t>
            </a:r>
            <a:endParaRPr lang="en-US" sz="1400" dirty="0">
              <a:latin typeface="Aptos" panose="020B00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EFE409-66BD-F024-7B60-A18460C6408C}"/>
              </a:ext>
            </a:extLst>
          </p:cNvPr>
          <p:cNvSpPr/>
          <p:nvPr/>
        </p:nvSpPr>
        <p:spPr>
          <a:xfrm>
            <a:off x="4098083" y="2335633"/>
            <a:ext cx="1189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Philadelphia Corporation on Aging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5224CE-CB51-F811-3648-7B22170A8565}"/>
              </a:ext>
            </a:extLst>
          </p:cNvPr>
          <p:cNvSpPr/>
          <p:nvPr/>
        </p:nvSpPr>
        <p:spPr>
          <a:xfrm>
            <a:off x="2336546" y="2324798"/>
            <a:ext cx="1189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GrandFamily</a:t>
            </a:r>
            <a:r>
              <a:rPr lang="en-US" sz="1400" dirty="0">
                <a:latin typeface="+mj-lt"/>
                <a:cs typeface="Lucida Sans Unicode" panose="020B0602030504020204" pitchFamily="34" charset="0"/>
              </a:rPr>
              <a:t> Resource Center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ACBC38D-3716-414C-FDC3-BE91E3F8B609}"/>
              </a:ext>
            </a:extLst>
          </p:cNvPr>
          <p:cNvSpPr/>
          <p:nvPr/>
        </p:nvSpPr>
        <p:spPr>
          <a:xfrm>
            <a:off x="781250" y="2304440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PA </a:t>
            </a:r>
            <a:r>
              <a:rPr lang="en-US" sz="1400" dirty="0" err="1">
                <a:latin typeface="+mj-lt"/>
                <a:cs typeface="Lucida Sans Unicode" panose="020B0602030504020204" pitchFamily="34" charset="0"/>
              </a:rPr>
              <a:t>KinConnector</a:t>
            </a:r>
            <a:endParaRPr lang="en-US" sz="1400" dirty="0">
              <a:latin typeface="+mj-lt"/>
              <a:cs typeface="Lucida Sans Unicode" panose="020B0602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DFA1-A867-ECE3-E934-BC8DB42E86F2}"/>
              </a:ext>
            </a:extLst>
          </p:cNvPr>
          <p:cNvSpPr/>
          <p:nvPr/>
        </p:nvSpPr>
        <p:spPr>
          <a:xfrm>
            <a:off x="802700" y="8140808"/>
            <a:ext cx="11897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j-lt"/>
                <a:cs typeface="Lucida Sans Unicode" panose="020B0602030504020204" pitchFamily="34" charset="0"/>
              </a:rPr>
              <a:t>Philly Loves Families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A18265-53A4-7DB0-0B5D-A86B40B17A8D}"/>
              </a:ext>
            </a:extLst>
          </p:cNvPr>
          <p:cNvSpPr/>
          <p:nvPr/>
        </p:nvSpPr>
        <p:spPr>
          <a:xfrm>
            <a:off x="3224850" y="8174236"/>
            <a:ext cx="1189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Child Welfare Information Gateway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1E6B66-A7F9-0272-2751-871AC843DD8C}"/>
              </a:ext>
            </a:extLst>
          </p:cNvPr>
          <p:cNvSpPr/>
          <p:nvPr/>
        </p:nvSpPr>
        <p:spPr>
          <a:xfrm>
            <a:off x="5703435" y="8228097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Fostering Hope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2868FCB-8628-9841-4293-FF7E57427996}"/>
              </a:ext>
            </a:extLst>
          </p:cNvPr>
          <p:cNvSpPr/>
          <p:nvPr/>
        </p:nvSpPr>
        <p:spPr>
          <a:xfrm>
            <a:off x="5577000" y="2412068"/>
            <a:ext cx="1189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  <a:cs typeface="Lucida Sans Unicode" panose="020B0602030504020204" pitchFamily="34" charset="0"/>
              </a:rPr>
              <a:t>Grands as Parents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3195D1-1748-901E-474B-41BC2B9561EA}"/>
              </a:ext>
            </a:extLst>
          </p:cNvPr>
          <p:cNvSpPr txBox="1"/>
          <p:nvPr/>
        </p:nvSpPr>
        <p:spPr>
          <a:xfrm>
            <a:off x="802700" y="3695236"/>
            <a:ext cx="443839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Helping children &amp; teens before and after visitation</a:t>
            </a:r>
          </a:p>
          <a:p>
            <a:endParaRPr lang="en-US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ECFECFC-D5F7-9189-7FD9-7E0A67EE9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21" y="1361037"/>
            <a:ext cx="1000296" cy="992776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AF9016B-B062-3B70-3F89-0386F324C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336" y="1435685"/>
            <a:ext cx="914400" cy="91440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C32480A-1F74-FFE9-8AF7-533C02DD99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5665" y="1397992"/>
            <a:ext cx="962526" cy="9144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8796C8F-A384-20A3-46C8-0A969635A9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1492" y="1421176"/>
            <a:ext cx="1005597" cy="98325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A8443AE-7577-ED8A-D7B5-68A06C5A53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6336" y="7132760"/>
            <a:ext cx="914400" cy="91440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56FC6D8-E4DF-4413-FCA6-DC960041CA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4233" y="7132760"/>
            <a:ext cx="948257" cy="93344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0DCDE2E-1800-13A5-AECD-419C5FBAA6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2787" y="7105832"/>
            <a:ext cx="957600" cy="91440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6E528427-5FFF-BBA4-0383-6670922268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27751" y="3412610"/>
            <a:ext cx="1060863" cy="1051598"/>
          </a:xfrm>
          <a:prstGeom prst="rect">
            <a:avLst/>
          </a:prstGeom>
        </p:spPr>
      </p:pic>
      <p:sp>
        <p:nvSpPr>
          <p:cNvPr id="56" name="Rectangle 1">
            <a:extLst>
              <a:ext uri="{FF2B5EF4-FFF2-40B4-BE49-F238E27FC236}">
                <a16:creationId xmlns:a16="http://schemas.microsoft.com/office/drawing/2014/main" id="{51FF98C0-C084-47E4-152B-A06231F2A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01DFD1-773C-1495-34BA-446DCB285ED2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 l="2277" t="2662" r="5643" b="498"/>
          <a:stretch/>
        </p:blipFill>
        <p:spPr>
          <a:xfrm>
            <a:off x="497825" y="5069174"/>
            <a:ext cx="914400" cy="9449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8F23A1-3875-2C1B-5687-9A458F58F26E}"/>
              </a:ext>
            </a:extLst>
          </p:cNvPr>
          <p:cNvSpPr txBox="1"/>
          <p:nvPr/>
        </p:nvSpPr>
        <p:spPr>
          <a:xfrm>
            <a:off x="235180" y="6306961"/>
            <a:ext cx="1376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Mental Health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EDC4AE-8954-73BD-2A1A-40FBB23E2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r="2107"/>
          <a:stretch/>
        </p:blipFill>
        <p:spPr>
          <a:xfrm>
            <a:off x="1992414" y="5069173"/>
            <a:ext cx="910982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CCDEC41-E7AF-24E2-8619-A6542A66D715}"/>
              </a:ext>
            </a:extLst>
          </p:cNvPr>
          <p:cNvSpPr txBox="1"/>
          <p:nvPr/>
        </p:nvSpPr>
        <p:spPr>
          <a:xfrm>
            <a:off x="2000013" y="6314626"/>
            <a:ext cx="1026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Child Care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F6D11A-E95D-11E7-8FBE-20A31F7EF310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b="3698"/>
          <a:stretch/>
        </p:blipFill>
        <p:spPr>
          <a:xfrm>
            <a:off x="3424233" y="5069173"/>
            <a:ext cx="909737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305CE4B-59BE-6664-605D-34382E94F1D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12206" y="5064283"/>
            <a:ext cx="922492" cy="9144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3BB3D55-95D7-CB68-0524-39939210C86C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b="4110"/>
          <a:stretch/>
        </p:blipFill>
        <p:spPr>
          <a:xfrm>
            <a:off x="6401105" y="5099688"/>
            <a:ext cx="962027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680B478-E56B-40F1-CC1E-4DF42A9CA59E}"/>
              </a:ext>
            </a:extLst>
          </p:cNvPr>
          <p:cNvSpPr txBox="1"/>
          <p:nvPr/>
        </p:nvSpPr>
        <p:spPr>
          <a:xfrm>
            <a:off x="3526260" y="6314626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6E7021-8484-5ED4-8E38-238D5B0EC800}"/>
              </a:ext>
            </a:extLst>
          </p:cNvPr>
          <p:cNvSpPr txBox="1"/>
          <p:nvPr/>
        </p:nvSpPr>
        <p:spPr>
          <a:xfrm>
            <a:off x="5020843" y="6300775"/>
            <a:ext cx="613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Food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5ADACC-8B32-58FE-682C-FBD15B967EBA}"/>
              </a:ext>
            </a:extLst>
          </p:cNvPr>
          <p:cNvSpPr txBox="1"/>
          <p:nvPr/>
        </p:nvSpPr>
        <p:spPr>
          <a:xfrm>
            <a:off x="6021982" y="6317480"/>
            <a:ext cx="1559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Housing/utilities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85055D-5BE8-F077-2B60-6BEC30C6D2DE}"/>
              </a:ext>
            </a:extLst>
          </p:cNvPr>
          <p:cNvSpPr txBox="1"/>
          <p:nvPr/>
        </p:nvSpPr>
        <p:spPr>
          <a:xfrm>
            <a:off x="695298" y="8666121"/>
            <a:ext cx="145614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  <a:cs typeface="Lucida Sans Unicode" panose="020B0602030504020204" pitchFamily="34" charset="0"/>
              </a:rPr>
              <a:t>Support services &amp; resource connection</a:t>
            </a:r>
          </a:p>
          <a:p>
            <a:pPr algn="ctr"/>
            <a:r>
              <a:rPr lang="en-US" sz="1100" dirty="0">
                <a:latin typeface="+mj-lt"/>
                <a:cs typeface="Lucida Sans Unicode" panose="020B0602030504020204" pitchFamily="34" charset="0"/>
              </a:rPr>
              <a:t>from pregnancy to adulthood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8C95AE-DE16-DA89-85E9-5FCEE1592A64}"/>
              </a:ext>
            </a:extLst>
          </p:cNvPr>
          <p:cNvSpPr txBox="1"/>
          <p:nvPr/>
        </p:nvSpPr>
        <p:spPr>
          <a:xfrm>
            <a:off x="3334042" y="8909265"/>
            <a:ext cx="971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+mj-lt"/>
                <a:cs typeface="Lucida Sans Unicode" panose="020B0602030504020204" pitchFamily="34" charset="0"/>
              </a:rPr>
              <a:t>Research, learning tools, and resources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8D693-2071-37A0-4A25-4D2136DE9E04}"/>
              </a:ext>
            </a:extLst>
          </p:cNvPr>
          <p:cNvSpPr txBox="1"/>
          <p:nvPr/>
        </p:nvSpPr>
        <p:spPr>
          <a:xfrm>
            <a:off x="5634231" y="8689279"/>
            <a:ext cx="124788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  <a:cs typeface="Lucida Sans Unicode" panose="020B0602030504020204" pitchFamily="34" charset="0"/>
              </a:rPr>
              <a:t>Free resources for lots of types of families involved in foster care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72C878349A2446B3308638CA449FF8" ma:contentTypeVersion="18" ma:contentTypeDescription="Create a new document." ma:contentTypeScope="" ma:versionID="5a9e6e8419e64501918e6a3ef43bd27f">
  <xsd:schema xmlns:xsd="http://www.w3.org/2001/XMLSchema" xmlns:xs="http://www.w3.org/2001/XMLSchema" xmlns:p="http://schemas.microsoft.com/office/2006/metadata/properties" xmlns:ns3="d029b16f-c42c-4082-902d-8d9ad16766e7" xmlns:ns4="2c851a8d-0073-4474-96e7-96b669b898dc" targetNamespace="http://schemas.microsoft.com/office/2006/metadata/properties" ma:root="true" ma:fieldsID="6cb26747b514ee98fba08d93f204a3c4" ns3:_="" ns4:_="">
    <xsd:import namespace="d029b16f-c42c-4082-902d-8d9ad16766e7"/>
    <xsd:import namespace="2c851a8d-0073-4474-96e7-96b669b898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9b16f-c42c-4082-902d-8d9ad16766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51a8d-0073-4474-96e7-96b669b898d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029b16f-c42c-4082-902d-8d9ad16766e7" xsi:nil="true"/>
  </documentManagement>
</p:properties>
</file>

<file path=customXml/itemProps1.xml><?xml version="1.0" encoding="utf-8"?>
<ds:datastoreItem xmlns:ds="http://schemas.openxmlformats.org/officeDocument/2006/customXml" ds:itemID="{DE07E409-9D98-4C55-A0B7-9C396D1E73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29b16f-c42c-4082-902d-8d9ad16766e7"/>
    <ds:schemaRef ds:uri="2c851a8d-0073-4474-96e7-96b669b898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E4BF78-F0EF-49C5-83F6-EA375EEA5F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AE58A-D462-4015-B12A-78434D84FEF3}">
  <ds:schemaRefs>
    <ds:schemaRef ds:uri="http://purl.org/dc/terms/"/>
    <ds:schemaRef ds:uri="d029b16f-c42c-4082-902d-8d9ad16766e7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c851a8d-0073-4474-96e7-96b669b898d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26900</TotalTime>
  <Words>271</Words>
  <Application>Microsoft Office PowerPoint</Application>
  <PresentationFormat>Custom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FrankRuehl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Simon, Bethany</dc:creator>
  <cp:lastModifiedBy>Simon, Bethany</cp:lastModifiedBy>
  <cp:revision>5</cp:revision>
  <cp:lastPrinted>2025-02-28T17:22:52Z</cp:lastPrinted>
  <dcterms:created xsi:type="dcterms:W3CDTF">2024-12-06T14:44:31Z</dcterms:created>
  <dcterms:modified xsi:type="dcterms:W3CDTF">2025-03-03T15:42:58Z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0x0101009372C878349A2446B3308638CA449FF8</vt:lpwstr>
  </property>
</Properties>
</file>